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90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2" r:id="rId17"/>
    <p:sldId id="279" r:id="rId18"/>
    <p:sldId id="282" r:id="rId19"/>
    <p:sldId id="281" r:id="rId20"/>
    <p:sldId id="280" r:id="rId21"/>
    <p:sldId id="289" r:id="rId22"/>
    <p:sldId id="291" r:id="rId23"/>
    <p:sldId id="271" r:id="rId24"/>
    <p:sldId id="273" r:id="rId25"/>
    <p:sldId id="283" r:id="rId26"/>
    <p:sldId id="284" r:id="rId27"/>
    <p:sldId id="275" r:id="rId28"/>
    <p:sldId id="286" r:id="rId29"/>
    <p:sldId id="274" r:id="rId30"/>
    <p:sldId id="276" r:id="rId31"/>
    <p:sldId id="277" r:id="rId32"/>
    <p:sldId id="288" r:id="rId33"/>
    <p:sldId id="287" r:id="rId34"/>
    <p:sldId id="278" r:id="rId35"/>
    <p:sldId id="285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BZW-Emmen;BBZW-Sursee; Sanchez Carolina" initials="BC" lastIdx="3" clrIdx="0">
    <p:extLst>
      <p:ext uri="{19B8F6BF-5375-455C-9EA6-DF929625EA0E}">
        <p15:presenceInfo xmlns:p15="http://schemas.microsoft.com/office/powerpoint/2012/main" userId="S::carolina_sanchez@sluz.ch::c79e93c6-58a0-4a83-9014-0f2acac4d4ab" providerId="AD"/>
      </p:ext>
    </p:extLst>
  </p:cmAuthor>
  <p:cmAuthor id="2" name="BBZW-Sursee; Luensmann1 Iman" initials="BI" lastIdx="4" clrIdx="1">
    <p:extLst>
      <p:ext uri="{19B8F6BF-5375-455C-9EA6-DF929625EA0E}">
        <p15:presenceInfo xmlns:p15="http://schemas.microsoft.com/office/powerpoint/2012/main" userId="S::iman_luensmann1@sluz.ch::6bba9f4c-9b2a-479f-bf42-c0089e6c236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96A5EC-9ED0-F25D-EA3B-85C034DF893B}" v="9" dt="2020-06-19T13:14:28.980"/>
    <p1510:client id="{4BFB71A6-B29C-1CD3-DD70-28272CD96A4E}" v="1" dt="2020-05-20T13:30:08.043"/>
    <p1510:client id="{6F15A778-D1E7-0738-B97C-EFE21846BF3A}" v="121" dt="2020-05-08T08:51:59.627"/>
    <p1510:client id="{85D167A1-D5E6-4022-983F-4AA5C41691DC}" v="36" dt="2020-05-08T08:59:44.6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5" autoAdjust="0"/>
    <p:restoredTop sz="73803" autoAdjust="0"/>
  </p:normalViewPr>
  <p:slideViewPr>
    <p:cSldViewPr snapToGrid="0">
      <p:cViewPr varScale="1">
        <p:scale>
          <a:sx n="89" d="100"/>
          <a:sy n="89" d="100"/>
        </p:scale>
        <p:origin x="11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4T07:37:50.881" idx="1">
    <p:pos x="10" y="10"/>
    <p:text>Query schreiben lassen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4T07:52:16.021" idx="2">
    <p:pos x="7141" y="1149"/>
    <p:text>SQL Island oder SQL Tutorials mit W3School
</p:text>
    <p:extLst>
      <p:ext uri="{C676402C-5697-4E1C-873F-D02D1690AC5C}">
        <p15:threadingInfo xmlns:p15="http://schemas.microsoft.com/office/powerpoint/2012/main" timeZoneBias="480"/>
      </p:ext>
    </p:extLst>
  </p:cm>
  <p:cm authorId="1" dt="2020-01-24T07:53:29.552" idx="3">
    <p:pos x="7141" y="1245"/>
    <p:text>Fancy Blink Bash Script
</p:text>
    <p:extLst>
      <p:ext uri="{C676402C-5697-4E1C-873F-D02D1690AC5C}">
        <p15:threadingInfo xmlns:p15="http://schemas.microsoft.com/office/powerpoint/2012/main" timeZoneBias="480">
          <p15:parentCm authorId="1" idx="2"/>
        </p15:threadingInfo>
      </p:ext>
    </p:extLst>
  </p:cm>
  <p:cm authorId="2" dt="2020-05-04T04:25:34.040" idx="2">
    <p:pos x="7141" y="1341"/>
    <p:text>ordner erstellen mit den files fürs html
</p:text>
    <p:extLst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  <p:cm authorId="2" dt="2020-05-04T04:25:57.227" idx="3">
    <p:pos x="7141" y="1437"/>
    <p:text>cowsay
</p:text>
    <p:extLst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  <p:cm authorId="2" dt="2020-05-20T06:30:08.043" idx="4">
    <p:pos x="7141" y="1533"/>
    <p:text>ifconfig und ping
</p:text>
    <p:extLst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CE462-FBEB-40F6-937C-0F29F1DC79D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152F6F42-CDF1-46EB-8362-69312D05ACFA}">
      <dgm:prSet/>
      <dgm:spPr/>
      <dgm:t>
        <a:bodyPr/>
        <a:lstStyle/>
        <a:p>
          <a:pPr>
            <a:defRPr cap="all"/>
          </a:pPr>
          <a:r>
            <a:rPr lang="de-DE"/>
            <a:t>Name</a:t>
          </a:r>
          <a:endParaRPr lang="en-US"/>
        </a:p>
      </dgm:t>
    </dgm:pt>
    <dgm:pt modelId="{54B3D667-7E68-40C1-B23E-2B453713E8D9}" type="parTrans" cxnId="{A477E097-1C8A-446B-BA1C-750454F9783D}">
      <dgm:prSet/>
      <dgm:spPr/>
      <dgm:t>
        <a:bodyPr/>
        <a:lstStyle/>
        <a:p>
          <a:endParaRPr lang="en-US"/>
        </a:p>
      </dgm:t>
    </dgm:pt>
    <dgm:pt modelId="{6BFB6CFC-E26B-441D-9E25-323D35E6CD17}" type="sibTrans" cxnId="{A477E097-1C8A-446B-BA1C-750454F9783D}">
      <dgm:prSet/>
      <dgm:spPr/>
      <dgm:t>
        <a:bodyPr/>
        <a:lstStyle/>
        <a:p>
          <a:endParaRPr lang="en-US"/>
        </a:p>
      </dgm:t>
    </dgm:pt>
    <dgm:pt modelId="{0B76CA95-E45F-4AEE-8B27-C20D7203703F}">
      <dgm:prSet/>
      <dgm:spPr/>
      <dgm:t>
        <a:bodyPr/>
        <a:lstStyle/>
        <a:p>
          <a:pPr>
            <a:defRPr cap="all"/>
          </a:pPr>
          <a:r>
            <a:rPr lang="de-DE"/>
            <a:t>Beruf</a:t>
          </a:r>
          <a:endParaRPr lang="en-US"/>
        </a:p>
      </dgm:t>
    </dgm:pt>
    <dgm:pt modelId="{D49C0FF0-187B-4965-88FF-6010F1D523F8}" type="parTrans" cxnId="{AC7897EF-439A-4F60-8186-5FC6A58C5D12}">
      <dgm:prSet/>
      <dgm:spPr/>
      <dgm:t>
        <a:bodyPr/>
        <a:lstStyle/>
        <a:p>
          <a:endParaRPr lang="en-US"/>
        </a:p>
      </dgm:t>
    </dgm:pt>
    <dgm:pt modelId="{C728DCFB-673B-43AF-98E3-16503E119FC2}" type="sibTrans" cxnId="{AC7897EF-439A-4F60-8186-5FC6A58C5D12}">
      <dgm:prSet/>
      <dgm:spPr/>
      <dgm:t>
        <a:bodyPr/>
        <a:lstStyle/>
        <a:p>
          <a:endParaRPr lang="en-US"/>
        </a:p>
      </dgm:t>
    </dgm:pt>
    <dgm:pt modelId="{7A21B285-C5E2-4B29-B432-D78DFB02D2B8}">
      <dgm:prSet/>
      <dgm:spPr/>
      <dgm:t>
        <a:bodyPr/>
        <a:lstStyle/>
        <a:p>
          <a:pPr>
            <a:defRPr cap="all"/>
          </a:pPr>
          <a:r>
            <a:rPr lang="de-DE">
              <a:latin typeface="Calibri Light" panose="020F0302020204030204"/>
            </a:rPr>
            <a:t>Firma</a:t>
          </a:r>
          <a:endParaRPr lang="en-US"/>
        </a:p>
      </dgm:t>
    </dgm:pt>
    <dgm:pt modelId="{A36FD591-951F-47BC-91F3-F997A32A584D}" type="parTrans" cxnId="{E4F74D1F-EDCE-496F-8D40-717B89AD7E78}">
      <dgm:prSet/>
      <dgm:spPr/>
      <dgm:t>
        <a:bodyPr/>
        <a:lstStyle/>
        <a:p>
          <a:endParaRPr lang="en-US"/>
        </a:p>
      </dgm:t>
    </dgm:pt>
    <dgm:pt modelId="{ACE99FDC-B9E9-4BDC-882B-2578AE0B30E8}" type="sibTrans" cxnId="{E4F74D1F-EDCE-496F-8D40-717B89AD7E78}">
      <dgm:prSet/>
      <dgm:spPr/>
      <dgm:t>
        <a:bodyPr/>
        <a:lstStyle/>
        <a:p>
          <a:endParaRPr lang="en-US"/>
        </a:p>
      </dgm:t>
    </dgm:pt>
    <dgm:pt modelId="{1AC5DFFA-F9D3-49BA-A669-C2763A8DF28A}" type="pres">
      <dgm:prSet presAssocID="{302CE462-FBEB-40F6-937C-0F29F1DC79D7}" presName="root" presStyleCnt="0">
        <dgm:presLayoutVars>
          <dgm:dir/>
          <dgm:resizeHandles val="exact"/>
        </dgm:presLayoutVars>
      </dgm:prSet>
      <dgm:spPr/>
    </dgm:pt>
    <dgm:pt modelId="{07B781E9-28B1-4F77-9968-C08C96371537}" type="pres">
      <dgm:prSet presAssocID="{152F6F42-CDF1-46EB-8362-69312D05ACFA}" presName="compNode" presStyleCnt="0"/>
      <dgm:spPr/>
    </dgm:pt>
    <dgm:pt modelId="{EB8F66FA-AC4D-4DF4-9CB0-1565BC7404E8}" type="pres">
      <dgm:prSet presAssocID="{152F6F42-CDF1-46EB-8362-69312D05ACF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5762622-1BAD-4CEE-8DF0-DB0FF1865B1D}" type="pres">
      <dgm:prSet presAssocID="{152F6F42-CDF1-46EB-8362-69312D05AC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BDF6958-4B68-45A2-B0E1-BD24681270F7}" type="pres">
      <dgm:prSet presAssocID="{152F6F42-CDF1-46EB-8362-69312D05ACFA}" presName="spaceRect" presStyleCnt="0"/>
      <dgm:spPr/>
    </dgm:pt>
    <dgm:pt modelId="{C94DFCA2-CEAA-4B7E-A2B9-D50B74FCC2BC}" type="pres">
      <dgm:prSet presAssocID="{152F6F42-CDF1-46EB-8362-69312D05ACFA}" presName="textRect" presStyleLbl="revTx" presStyleIdx="0" presStyleCnt="3">
        <dgm:presLayoutVars>
          <dgm:chMax val="1"/>
          <dgm:chPref val="1"/>
        </dgm:presLayoutVars>
      </dgm:prSet>
      <dgm:spPr/>
    </dgm:pt>
    <dgm:pt modelId="{3DF5D9D0-991B-4B36-9375-08ED9CACF812}" type="pres">
      <dgm:prSet presAssocID="{6BFB6CFC-E26B-441D-9E25-323D35E6CD17}" presName="sibTrans" presStyleCnt="0"/>
      <dgm:spPr/>
    </dgm:pt>
    <dgm:pt modelId="{89F4EBC0-5192-40B3-97CA-127BBE94156F}" type="pres">
      <dgm:prSet presAssocID="{0B76CA95-E45F-4AEE-8B27-C20D7203703F}" presName="compNode" presStyleCnt="0"/>
      <dgm:spPr/>
    </dgm:pt>
    <dgm:pt modelId="{CDE11453-CF5B-444E-B365-A7AE8A7DA3C4}" type="pres">
      <dgm:prSet presAssocID="{0B76CA95-E45F-4AEE-8B27-C20D7203703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0CCE80D-D6EA-43A7-8561-A22C4432E454}" type="pres">
      <dgm:prSet presAssocID="{0B76CA95-E45F-4AEE-8B27-C20D720370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F0A8015C-46A8-4A6B-9C5F-3D9A72006858}" type="pres">
      <dgm:prSet presAssocID="{0B76CA95-E45F-4AEE-8B27-C20D7203703F}" presName="spaceRect" presStyleCnt="0"/>
      <dgm:spPr/>
    </dgm:pt>
    <dgm:pt modelId="{72B7A997-1EE8-42AE-8730-744AF4BD525E}" type="pres">
      <dgm:prSet presAssocID="{0B76CA95-E45F-4AEE-8B27-C20D7203703F}" presName="textRect" presStyleLbl="revTx" presStyleIdx="1" presStyleCnt="3">
        <dgm:presLayoutVars>
          <dgm:chMax val="1"/>
          <dgm:chPref val="1"/>
        </dgm:presLayoutVars>
      </dgm:prSet>
      <dgm:spPr/>
    </dgm:pt>
    <dgm:pt modelId="{DD3B8B9D-E9C8-4E17-80BE-0213E8024672}" type="pres">
      <dgm:prSet presAssocID="{C728DCFB-673B-43AF-98E3-16503E119FC2}" presName="sibTrans" presStyleCnt="0"/>
      <dgm:spPr/>
    </dgm:pt>
    <dgm:pt modelId="{73EF1E32-0179-45FA-8397-8151864E2B12}" type="pres">
      <dgm:prSet presAssocID="{7A21B285-C5E2-4B29-B432-D78DFB02D2B8}" presName="compNode" presStyleCnt="0"/>
      <dgm:spPr/>
    </dgm:pt>
    <dgm:pt modelId="{9F115ED7-5450-4996-BADB-AB6524BFDCB2}" type="pres">
      <dgm:prSet presAssocID="{7A21B285-C5E2-4B29-B432-D78DFB02D2B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9E39153-9AE6-409D-A7C6-6E58D26B882A}" type="pres">
      <dgm:prSet presAssocID="{7A21B285-C5E2-4B29-B432-D78DFB02D2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0D543BC0-EACF-4775-91DC-112B7DB0C2D8}" type="pres">
      <dgm:prSet presAssocID="{7A21B285-C5E2-4B29-B432-D78DFB02D2B8}" presName="spaceRect" presStyleCnt="0"/>
      <dgm:spPr/>
    </dgm:pt>
    <dgm:pt modelId="{435DA9FB-0848-43D3-A61B-03EDCEE9C868}" type="pres">
      <dgm:prSet presAssocID="{7A21B285-C5E2-4B29-B432-D78DFB02D2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8E28217-0913-4B28-AD0F-74B58E1DD860}" type="presOf" srcId="{152F6F42-CDF1-46EB-8362-69312D05ACFA}" destId="{C94DFCA2-CEAA-4B7E-A2B9-D50B74FCC2BC}" srcOrd="0" destOrd="0" presId="urn:microsoft.com/office/officeart/2018/5/layout/IconLeafLabelList"/>
    <dgm:cxn modelId="{E4F74D1F-EDCE-496F-8D40-717B89AD7E78}" srcId="{302CE462-FBEB-40F6-937C-0F29F1DC79D7}" destId="{7A21B285-C5E2-4B29-B432-D78DFB02D2B8}" srcOrd="2" destOrd="0" parTransId="{A36FD591-951F-47BC-91F3-F997A32A584D}" sibTransId="{ACE99FDC-B9E9-4BDC-882B-2578AE0B30E8}"/>
    <dgm:cxn modelId="{0242634B-F675-483D-9A3F-8206F099D473}" type="presOf" srcId="{302CE462-FBEB-40F6-937C-0F29F1DC79D7}" destId="{1AC5DFFA-F9D3-49BA-A669-C2763A8DF28A}" srcOrd="0" destOrd="0" presId="urn:microsoft.com/office/officeart/2018/5/layout/IconLeafLabelList"/>
    <dgm:cxn modelId="{3CF89F6D-5308-4DEC-8905-568E0DE44579}" type="presOf" srcId="{0B76CA95-E45F-4AEE-8B27-C20D7203703F}" destId="{72B7A997-1EE8-42AE-8730-744AF4BD525E}" srcOrd="0" destOrd="0" presId="urn:microsoft.com/office/officeart/2018/5/layout/IconLeafLabelList"/>
    <dgm:cxn modelId="{A477E097-1C8A-446B-BA1C-750454F9783D}" srcId="{302CE462-FBEB-40F6-937C-0F29F1DC79D7}" destId="{152F6F42-CDF1-46EB-8362-69312D05ACFA}" srcOrd="0" destOrd="0" parTransId="{54B3D667-7E68-40C1-B23E-2B453713E8D9}" sibTransId="{6BFB6CFC-E26B-441D-9E25-323D35E6CD17}"/>
    <dgm:cxn modelId="{AA23D0C6-F166-4A5D-93D4-9D418C0F1FB2}" type="presOf" srcId="{7A21B285-C5E2-4B29-B432-D78DFB02D2B8}" destId="{435DA9FB-0848-43D3-A61B-03EDCEE9C868}" srcOrd="0" destOrd="0" presId="urn:microsoft.com/office/officeart/2018/5/layout/IconLeafLabelList"/>
    <dgm:cxn modelId="{AC7897EF-439A-4F60-8186-5FC6A58C5D12}" srcId="{302CE462-FBEB-40F6-937C-0F29F1DC79D7}" destId="{0B76CA95-E45F-4AEE-8B27-C20D7203703F}" srcOrd="1" destOrd="0" parTransId="{D49C0FF0-187B-4965-88FF-6010F1D523F8}" sibTransId="{C728DCFB-673B-43AF-98E3-16503E119FC2}"/>
    <dgm:cxn modelId="{C7131320-2358-4037-8C69-A687458E0E1A}" type="presParOf" srcId="{1AC5DFFA-F9D3-49BA-A669-C2763A8DF28A}" destId="{07B781E9-28B1-4F77-9968-C08C96371537}" srcOrd="0" destOrd="0" presId="urn:microsoft.com/office/officeart/2018/5/layout/IconLeafLabelList"/>
    <dgm:cxn modelId="{FD88B024-8166-4A9E-8803-294580202922}" type="presParOf" srcId="{07B781E9-28B1-4F77-9968-C08C96371537}" destId="{EB8F66FA-AC4D-4DF4-9CB0-1565BC7404E8}" srcOrd="0" destOrd="0" presId="urn:microsoft.com/office/officeart/2018/5/layout/IconLeafLabelList"/>
    <dgm:cxn modelId="{14031710-0D6B-41D6-B0BC-9F6184EDB1EF}" type="presParOf" srcId="{07B781E9-28B1-4F77-9968-C08C96371537}" destId="{75762622-1BAD-4CEE-8DF0-DB0FF1865B1D}" srcOrd="1" destOrd="0" presId="urn:microsoft.com/office/officeart/2018/5/layout/IconLeafLabelList"/>
    <dgm:cxn modelId="{5A0253F8-8205-4901-AACD-4EAA1F92A0F2}" type="presParOf" srcId="{07B781E9-28B1-4F77-9968-C08C96371537}" destId="{CBDF6958-4B68-45A2-B0E1-BD24681270F7}" srcOrd="2" destOrd="0" presId="urn:microsoft.com/office/officeart/2018/5/layout/IconLeafLabelList"/>
    <dgm:cxn modelId="{4F8B6EC8-6A2A-401B-A370-559A88E6AFC2}" type="presParOf" srcId="{07B781E9-28B1-4F77-9968-C08C96371537}" destId="{C94DFCA2-CEAA-4B7E-A2B9-D50B74FCC2BC}" srcOrd="3" destOrd="0" presId="urn:microsoft.com/office/officeart/2018/5/layout/IconLeafLabelList"/>
    <dgm:cxn modelId="{CC57D5C6-48A6-42FD-BA0B-2A1B343BE562}" type="presParOf" srcId="{1AC5DFFA-F9D3-49BA-A669-C2763A8DF28A}" destId="{3DF5D9D0-991B-4B36-9375-08ED9CACF812}" srcOrd="1" destOrd="0" presId="urn:microsoft.com/office/officeart/2018/5/layout/IconLeafLabelList"/>
    <dgm:cxn modelId="{9EB1CD1F-8CDC-4016-ACF2-42D083B9BDDE}" type="presParOf" srcId="{1AC5DFFA-F9D3-49BA-A669-C2763A8DF28A}" destId="{89F4EBC0-5192-40B3-97CA-127BBE94156F}" srcOrd="2" destOrd="0" presId="urn:microsoft.com/office/officeart/2018/5/layout/IconLeafLabelList"/>
    <dgm:cxn modelId="{8FA4142C-FA2E-4BEE-BC86-0791CF4977F5}" type="presParOf" srcId="{89F4EBC0-5192-40B3-97CA-127BBE94156F}" destId="{CDE11453-CF5B-444E-B365-A7AE8A7DA3C4}" srcOrd="0" destOrd="0" presId="urn:microsoft.com/office/officeart/2018/5/layout/IconLeafLabelList"/>
    <dgm:cxn modelId="{979D82CB-D34B-49DB-8BCD-C6EE056A8FAE}" type="presParOf" srcId="{89F4EBC0-5192-40B3-97CA-127BBE94156F}" destId="{80CCE80D-D6EA-43A7-8561-A22C4432E454}" srcOrd="1" destOrd="0" presId="urn:microsoft.com/office/officeart/2018/5/layout/IconLeafLabelList"/>
    <dgm:cxn modelId="{C312A0CD-2FC6-42CD-9416-767338EB80CF}" type="presParOf" srcId="{89F4EBC0-5192-40B3-97CA-127BBE94156F}" destId="{F0A8015C-46A8-4A6B-9C5F-3D9A72006858}" srcOrd="2" destOrd="0" presId="urn:microsoft.com/office/officeart/2018/5/layout/IconLeafLabelList"/>
    <dgm:cxn modelId="{8C7069A6-1980-49C8-A68B-87E38A6D437C}" type="presParOf" srcId="{89F4EBC0-5192-40B3-97CA-127BBE94156F}" destId="{72B7A997-1EE8-42AE-8730-744AF4BD525E}" srcOrd="3" destOrd="0" presId="urn:microsoft.com/office/officeart/2018/5/layout/IconLeafLabelList"/>
    <dgm:cxn modelId="{CBC6E819-0DF1-4F18-827D-00B3EE5F3BDA}" type="presParOf" srcId="{1AC5DFFA-F9D3-49BA-A669-C2763A8DF28A}" destId="{DD3B8B9D-E9C8-4E17-80BE-0213E8024672}" srcOrd="3" destOrd="0" presId="urn:microsoft.com/office/officeart/2018/5/layout/IconLeafLabelList"/>
    <dgm:cxn modelId="{C3E67FFF-3DAF-4E1B-814E-0391B9F3D900}" type="presParOf" srcId="{1AC5DFFA-F9D3-49BA-A669-C2763A8DF28A}" destId="{73EF1E32-0179-45FA-8397-8151864E2B12}" srcOrd="4" destOrd="0" presId="urn:microsoft.com/office/officeart/2018/5/layout/IconLeafLabelList"/>
    <dgm:cxn modelId="{563F4E8A-6E5C-4CC3-AEA1-5E4D3F72ACC4}" type="presParOf" srcId="{73EF1E32-0179-45FA-8397-8151864E2B12}" destId="{9F115ED7-5450-4996-BADB-AB6524BFDCB2}" srcOrd="0" destOrd="0" presId="urn:microsoft.com/office/officeart/2018/5/layout/IconLeafLabelList"/>
    <dgm:cxn modelId="{C2490ED1-E06F-49AD-8BB6-2B75B3D8B876}" type="presParOf" srcId="{73EF1E32-0179-45FA-8397-8151864E2B12}" destId="{B9E39153-9AE6-409D-A7C6-6E58D26B882A}" srcOrd="1" destOrd="0" presId="urn:microsoft.com/office/officeart/2018/5/layout/IconLeafLabelList"/>
    <dgm:cxn modelId="{2B70F300-A3D0-43C8-A4D0-D30AFAE09EE8}" type="presParOf" srcId="{73EF1E32-0179-45FA-8397-8151864E2B12}" destId="{0D543BC0-EACF-4775-91DC-112B7DB0C2D8}" srcOrd="2" destOrd="0" presId="urn:microsoft.com/office/officeart/2018/5/layout/IconLeafLabelList"/>
    <dgm:cxn modelId="{26B2C7E6-048F-4FF3-BFA7-885D15EEF5F7}" type="presParOf" srcId="{73EF1E32-0179-45FA-8397-8151864E2B12}" destId="{435DA9FB-0848-43D3-A61B-03EDCEE9C86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CE462-FBEB-40F6-937C-0F29F1DC79D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152F6F42-CDF1-46EB-8362-69312D05AC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>
              <a:latin typeface="Calibri Light" panose="020F0302020204030204"/>
            </a:rPr>
            <a:t>Name</a:t>
          </a:r>
          <a:endParaRPr lang="de-DE" b="0" i="0" u="none" strike="noStrike" cap="all" baseline="0" noProof="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54B3D667-7E68-40C1-B23E-2B453713E8D9}" type="parTrans" cxnId="{A477E097-1C8A-446B-BA1C-750454F9783D}">
      <dgm:prSet/>
      <dgm:spPr/>
      <dgm:t>
        <a:bodyPr/>
        <a:lstStyle/>
        <a:p>
          <a:endParaRPr lang="en-US"/>
        </a:p>
      </dgm:t>
    </dgm:pt>
    <dgm:pt modelId="{6BFB6CFC-E26B-441D-9E25-323D35E6CD17}" type="sibTrans" cxnId="{A477E097-1C8A-446B-BA1C-750454F9783D}">
      <dgm:prSet/>
      <dgm:spPr/>
      <dgm:t>
        <a:bodyPr/>
        <a:lstStyle/>
        <a:p>
          <a:endParaRPr lang="en-US"/>
        </a:p>
      </dgm:t>
    </dgm:pt>
    <dgm:pt modelId="{0B76CA95-E45F-4AEE-8B27-C20D7203703F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>
              <a:latin typeface="Calibri Light" panose="020F0302020204030204"/>
            </a:rPr>
            <a:t>Hobby</a:t>
          </a:r>
          <a:endParaRPr lang="de-DE"/>
        </a:p>
      </dgm:t>
    </dgm:pt>
    <dgm:pt modelId="{D49C0FF0-187B-4965-88FF-6010F1D523F8}" type="parTrans" cxnId="{AC7897EF-439A-4F60-8186-5FC6A58C5D12}">
      <dgm:prSet/>
      <dgm:spPr/>
      <dgm:t>
        <a:bodyPr/>
        <a:lstStyle/>
        <a:p>
          <a:endParaRPr lang="en-US"/>
        </a:p>
      </dgm:t>
    </dgm:pt>
    <dgm:pt modelId="{C728DCFB-673B-43AF-98E3-16503E119FC2}" type="sibTrans" cxnId="{AC7897EF-439A-4F60-8186-5FC6A58C5D12}">
      <dgm:prSet/>
      <dgm:spPr/>
      <dgm:t>
        <a:bodyPr/>
        <a:lstStyle/>
        <a:p>
          <a:endParaRPr lang="en-US"/>
        </a:p>
      </dgm:t>
    </dgm:pt>
    <dgm:pt modelId="{7A21B285-C5E2-4B29-B432-D78DFB02D2B8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de-DE">
              <a:latin typeface="Calibri Light" panose="020F0302020204030204"/>
            </a:rPr>
            <a:t>Erfahrung mit PC</a:t>
          </a:r>
          <a:endParaRPr lang="en-US"/>
        </a:p>
      </dgm:t>
    </dgm:pt>
    <dgm:pt modelId="{A36FD591-951F-47BC-91F3-F997A32A584D}" type="parTrans" cxnId="{E4F74D1F-EDCE-496F-8D40-717B89AD7E78}">
      <dgm:prSet/>
      <dgm:spPr/>
      <dgm:t>
        <a:bodyPr/>
        <a:lstStyle/>
        <a:p>
          <a:endParaRPr lang="en-US"/>
        </a:p>
      </dgm:t>
    </dgm:pt>
    <dgm:pt modelId="{ACE99FDC-B9E9-4BDC-882B-2578AE0B30E8}" type="sibTrans" cxnId="{E4F74D1F-EDCE-496F-8D40-717B89AD7E78}">
      <dgm:prSet/>
      <dgm:spPr/>
      <dgm:t>
        <a:bodyPr/>
        <a:lstStyle/>
        <a:p>
          <a:endParaRPr lang="en-US"/>
        </a:p>
      </dgm:t>
    </dgm:pt>
    <dgm:pt modelId="{1AC5DFFA-F9D3-49BA-A669-C2763A8DF28A}" type="pres">
      <dgm:prSet presAssocID="{302CE462-FBEB-40F6-937C-0F29F1DC79D7}" presName="root" presStyleCnt="0">
        <dgm:presLayoutVars>
          <dgm:dir/>
          <dgm:resizeHandles val="exact"/>
        </dgm:presLayoutVars>
      </dgm:prSet>
      <dgm:spPr/>
    </dgm:pt>
    <dgm:pt modelId="{07B781E9-28B1-4F77-9968-C08C96371537}" type="pres">
      <dgm:prSet presAssocID="{152F6F42-CDF1-46EB-8362-69312D05ACFA}" presName="compNode" presStyleCnt="0"/>
      <dgm:spPr/>
    </dgm:pt>
    <dgm:pt modelId="{EB8F66FA-AC4D-4DF4-9CB0-1565BC7404E8}" type="pres">
      <dgm:prSet presAssocID="{152F6F42-CDF1-46EB-8362-69312D05ACF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5762622-1BAD-4CEE-8DF0-DB0FF1865B1D}" type="pres">
      <dgm:prSet presAssocID="{152F6F42-CDF1-46EB-8362-69312D05AC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BDF6958-4B68-45A2-B0E1-BD24681270F7}" type="pres">
      <dgm:prSet presAssocID="{152F6F42-CDF1-46EB-8362-69312D05ACFA}" presName="spaceRect" presStyleCnt="0"/>
      <dgm:spPr/>
    </dgm:pt>
    <dgm:pt modelId="{C94DFCA2-CEAA-4B7E-A2B9-D50B74FCC2BC}" type="pres">
      <dgm:prSet presAssocID="{152F6F42-CDF1-46EB-8362-69312D05ACFA}" presName="textRect" presStyleLbl="revTx" presStyleIdx="0" presStyleCnt="3">
        <dgm:presLayoutVars>
          <dgm:chMax val="1"/>
          <dgm:chPref val="1"/>
        </dgm:presLayoutVars>
      </dgm:prSet>
      <dgm:spPr/>
    </dgm:pt>
    <dgm:pt modelId="{3DF5D9D0-991B-4B36-9375-08ED9CACF812}" type="pres">
      <dgm:prSet presAssocID="{6BFB6CFC-E26B-441D-9E25-323D35E6CD17}" presName="sibTrans" presStyleCnt="0"/>
      <dgm:spPr/>
    </dgm:pt>
    <dgm:pt modelId="{89F4EBC0-5192-40B3-97CA-127BBE94156F}" type="pres">
      <dgm:prSet presAssocID="{0B76CA95-E45F-4AEE-8B27-C20D7203703F}" presName="compNode" presStyleCnt="0"/>
      <dgm:spPr/>
    </dgm:pt>
    <dgm:pt modelId="{CDE11453-CF5B-444E-B365-A7AE8A7DA3C4}" type="pres">
      <dgm:prSet presAssocID="{0B76CA95-E45F-4AEE-8B27-C20D7203703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0CCE80D-D6EA-43A7-8561-A22C4432E454}" type="pres">
      <dgm:prSet presAssocID="{0B76CA95-E45F-4AEE-8B27-C20D720370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ktrische Gitarre"/>
        </a:ext>
      </dgm:extLst>
    </dgm:pt>
    <dgm:pt modelId="{F0A8015C-46A8-4A6B-9C5F-3D9A72006858}" type="pres">
      <dgm:prSet presAssocID="{0B76CA95-E45F-4AEE-8B27-C20D7203703F}" presName="spaceRect" presStyleCnt="0"/>
      <dgm:spPr/>
    </dgm:pt>
    <dgm:pt modelId="{72B7A997-1EE8-42AE-8730-744AF4BD525E}" type="pres">
      <dgm:prSet presAssocID="{0B76CA95-E45F-4AEE-8B27-C20D7203703F}" presName="textRect" presStyleLbl="revTx" presStyleIdx="1" presStyleCnt="3">
        <dgm:presLayoutVars>
          <dgm:chMax val="1"/>
          <dgm:chPref val="1"/>
        </dgm:presLayoutVars>
      </dgm:prSet>
      <dgm:spPr/>
    </dgm:pt>
    <dgm:pt modelId="{DD3B8B9D-E9C8-4E17-80BE-0213E8024672}" type="pres">
      <dgm:prSet presAssocID="{C728DCFB-673B-43AF-98E3-16503E119FC2}" presName="sibTrans" presStyleCnt="0"/>
      <dgm:spPr/>
    </dgm:pt>
    <dgm:pt modelId="{73EF1E32-0179-45FA-8397-8151864E2B12}" type="pres">
      <dgm:prSet presAssocID="{7A21B285-C5E2-4B29-B432-D78DFB02D2B8}" presName="compNode" presStyleCnt="0"/>
      <dgm:spPr/>
    </dgm:pt>
    <dgm:pt modelId="{9F115ED7-5450-4996-BADB-AB6524BFDCB2}" type="pres">
      <dgm:prSet presAssocID="{7A21B285-C5E2-4B29-B432-D78DFB02D2B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9E39153-9AE6-409D-A7C6-6E58D26B882A}" type="pres">
      <dgm:prSet presAssocID="{7A21B285-C5E2-4B29-B432-D78DFB02D2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D543BC0-EACF-4775-91DC-112B7DB0C2D8}" type="pres">
      <dgm:prSet presAssocID="{7A21B285-C5E2-4B29-B432-D78DFB02D2B8}" presName="spaceRect" presStyleCnt="0"/>
      <dgm:spPr/>
    </dgm:pt>
    <dgm:pt modelId="{435DA9FB-0848-43D3-A61B-03EDCEE9C868}" type="pres">
      <dgm:prSet presAssocID="{7A21B285-C5E2-4B29-B432-D78DFB02D2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8E28217-0913-4B28-AD0F-74B58E1DD860}" type="presOf" srcId="{152F6F42-CDF1-46EB-8362-69312D05ACFA}" destId="{C94DFCA2-CEAA-4B7E-A2B9-D50B74FCC2BC}" srcOrd="0" destOrd="0" presId="urn:microsoft.com/office/officeart/2018/5/layout/IconLeafLabelList"/>
    <dgm:cxn modelId="{E4F74D1F-EDCE-496F-8D40-717B89AD7E78}" srcId="{302CE462-FBEB-40F6-937C-0F29F1DC79D7}" destId="{7A21B285-C5E2-4B29-B432-D78DFB02D2B8}" srcOrd="2" destOrd="0" parTransId="{A36FD591-951F-47BC-91F3-F997A32A584D}" sibTransId="{ACE99FDC-B9E9-4BDC-882B-2578AE0B30E8}"/>
    <dgm:cxn modelId="{0242634B-F675-483D-9A3F-8206F099D473}" type="presOf" srcId="{302CE462-FBEB-40F6-937C-0F29F1DC79D7}" destId="{1AC5DFFA-F9D3-49BA-A669-C2763A8DF28A}" srcOrd="0" destOrd="0" presId="urn:microsoft.com/office/officeart/2018/5/layout/IconLeafLabelList"/>
    <dgm:cxn modelId="{3CF89F6D-5308-4DEC-8905-568E0DE44579}" type="presOf" srcId="{0B76CA95-E45F-4AEE-8B27-C20D7203703F}" destId="{72B7A997-1EE8-42AE-8730-744AF4BD525E}" srcOrd="0" destOrd="0" presId="urn:microsoft.com/office/officeart/2018/5/layout/IconLeafLabelList"/>
    <dgm:cxn modelId="{A477E097-1C8A-446B-BA1C-750454F9783D}" srcId="{302CE462-FBEB-40F6-937C-0F29F1DC79D7}" destId="{152F6F42-CDF1-46EB-8362-69312D05ACFA}" srcOrd="0" destOrd="0" parTransId="{54B3D667-7E68-40C1-B23E-2B453713E8D9}" sibTransId="{6BFB6CFC-E26B-441D-9E25-323D35E6CD17}"/>
    <dgm:cxn modelId="{AA23D0C6-F166-4A5D-93D4-9D418C0F1FB2}" type="presOf" srcId="{7A21B285-C5E2-4B29-B432-D78DFB02D2B8}" destId="{435DA9FB-0848-43D3-A61B-03EDCEE9C868}" srcOrd="0" destOrd="0" presId="urn:microsoft.com/office/officeart/2018/5/layout/IconLeafLabelList"/>
    <dgm:cxn modelId="{AC7897EF-439A-4F60-8186-5FC6A58C5D12}" srcId="{302CE462-FBEB-40F6-937C-0F29F1DC79D7}" destId="{0B76CA95-E45F-4AEE-8B27-C20D7203703F}" srcOrd="1" destOrd="0" parTransId="{D49C0FF0-187B-4965-88FF-6010F1D523F8}" sibTransId="{C728DCFB-673B-43AF-98E3-16503E119FC2}"/>
    <dgm:cxn modelId="{C7131320-2358-4037-8C69-A687458E0E1A}" type="presParOf" srcId="{1AC5DFFA-F9D3-49BA-A669-C2763A8DF28A}" destId="{07B781E9-28B1-4F77-9968-C08C96371537}" srcOrd="0" destOrd="0" presId="urn:microsoft.com/office/officeart/2018/5/layout/IconLeafLabelList"/>
    <dgm:cxn modelId="{FD88B024-8166-4A9E-8803-294580202922}" type="presParOf" srcId="{07B781E9-28B1-4F77-9968-C08C96371537}" destId="{EB8F66FA-AC4D-4DF4-9CB0-1565BC7404E8}" srcOrd="0" destOrd="0" presId="urn:microsoft.com/office/officeart/2018/5/layout/IconLeafLabelList"/>
    <dgm:cxn modelId="{14031710-0D6B-41D6-B0BC-9F6184EDB1EF}" type="presParOf" srcId="{07B781E9-28B1-4F77-9968-C08C96371537}" destId="{75762622-1BAD-4CEE-8DF0-DB0FF1865B1D}" srcOrd="1" destOrd="0" presId="urn:microsoft.com/office/officeart/2018/5/layout/IconLeafLabelList"/>
    <dgm:cxn modelId="{5A0253F8-8205-4901-AACD-4EAA1F92A0F2}" type="presParOf" srcId="{07B781E9-28B1-4F77-9968-C08C96371537}" destId="{CBDF6958-4B68-45A2-B0E1-BD24681270F7}" srcOrd="2" destOrd="0" presId="urn:microsoft.com/office/officeart/2018/5/layout/IconLeafLabelList"/>
    <dgm:cxn modelId="{4F8B6EC8-6A2A-401B-A370-559A88E6AFC2}" type="presParOf" srcId="{07B781E9-28B1-4F77-9968-C08C96371537}" destId="{C94DFCA2-CEAA-4B7E-A2B9-D50B74FCC2BC}" srcOrd="3" destOrd="0" presId="urn:microsoft.com/office/officeart/2018/5/layout/IconLeafLabelList"/>
    <dgm:cxn modelId="{CC57D5C6-48A6-42FD-BA0B-2A1B343BE562}" type="presParOf" srcId="{1AC5DFFA-F9D3-49BA-A669-C2763A8DF28A}" destId="{3DF5D9D0-991B-4B36-9375-08ED9CACF812}" srcOrd="1" destOrd="0" presId="urn:microsoft.com/office/officeart/2018/5/layout/IconLeafLabelList"/>
    <dgm:cxn modelId="{9EB1CD1F-8CDC-4016-ACF2-42D083B9BDDE}" type="presParOf" srcId="{1AC5DFFA-F9D3-49BA-A669-C2763A8DF28A}" destId="{89F4EBC0-5192-40B3-97CA-127BBE94156F}" srcOrd="2" destOrd="0" presId="urn:microsoft.com/office/officeart/2018/5/layout/IconLeafLabelList"/>
    <dgm:cxn modelId="{8FA4142C-FA2E-4BEE-BC86-0791CF4977F5}" type="presParOf" srcId="{89F4EBC0-5192-40B3-97CA-127BBE94156F}" destId="{CDE11453-CF5B-444E-B365-A7AE8A7DA3C4}" srcOrd="0" destOrd="0" presId="urn:microsoft.com/office/officeart/2018/5/layout/IconLeafLabelList"/>
    <dgm:cxn modelId="{979D82CB-D34B-49DB-8BCD-C6EE056A8FAE}" type="presParOf" srcId="{89F4EBC0-5192-40B3-97CA-127BBE94156F}" destId="{80CCE80D-D6EA-43A7-8561-A22C4432E454}" srcOrd="1" destOrd="0" presId="urn:microsoft.com/office/officeart/2018/5/layout/IconLeafLabelList"/>
    <dgm:cxn modelId="{C312A0CD-2FC6-42CD-9416-767338EB80CF}" type="presParOf" srcId="{89F4EBC0-5192-40B3-97CA-127BBE94156F}" destId="{F0A8015C-46A8-4A6B-9C5F-3D9A72006858}" srcOrd="2" destOrd="0" presId="urn:microsoft.com/office/officeart/2018/5/layout/IconLeafLabelList"/>
    <dgm:cxn modelId="{8C7069A6-1980-49C8-A68B-87E38A6D437C}" type="presParOf" srcId="{89F4EBC0-5192-40B3-97CA-127BBE94156F}" destId="{72B7A997-1EE8-42AE-8730-744AF4BD525E}" srcOrd="3" destOrd="0" presId="urn:microsoft.com/office/officeart/2018/5/layout/IconLeafLabelList"/>
    <dgm:cxn modelId="{CBC6E819-0DF1-4F18-827D-00B3EE5F3BDA}" type="presParOf" srcId="{1AC5DFFA-F9D3-49BA-A669-C2763A8DF28A}" destId="{DD3B8B9D-E9C8-4E17-80BE-0213E8024672}" srcOrd="3" destOrd="0" presId="urn:microsoft.com/office/officeart/2018/5/layout/IconLeafLabelList"/>
    <dgm:cxn modelId="{C3E67FFF-3DAF-4E1B-814E-0391B9F3D900}" type="presParOf" srcId="{1AC5DFFA-F9D3-49BA-A669-C2763A8DF28A}" destId="{73EF1E32-0179-45FA-8397-8151864E2B12}" srcOrd="4" destOrd="0" presId="urn:microsoft.com/office/officeart/2018/5/layout/IconLeafLabelList"/>
    <dgm:cxn modelId="{563F4E8A-6E5C-4CC3-AEA1-5E4D3F72ACC4}" type="presParOf" srcId="{73EF1E32-0179-45FA-8397-8151864E2B12}" destId="{9F115ED7-5450-4996-BADB-AB6524BFDCB2}" srcOrd="0" destOrd="0" presId="urn:microsoft.com/office/officeart/2018/5/layout/IconLeafLabelList"/>
    <dgm:cxn modelId="{C2490ED1-E06F-49AD-8BB6-2B75B3D8B876}" type="presParOf" srcId="{73EF1E32-0179-45FA-8397-8151864E2B12}" destId="{B9E39153-9AE6-409D-A7C6-6E58D26B882A}" srcOrd="1" destOrd="0" presId="urn:microsoft.com/office/officeart/2018/5/layout/IconLeafLabelList"/>
    <dgm:cxn modelId="{2B70F300-A3D0-43C8-A4D0-D30AFAE09EE8}" type="presParOf" srcId="{73EF1E32-0179-45FA-8397-8151864E2B12}" destId="{0D543BC0-EACF-4775-91DC-112B7DB0C2D8}" srcOrd="2" destOrd="0" presId="urn:microsoft.com/office/officeart/2018/5/layout/IconLeafLabelList"/>
    <dgm:cxn modelId="{26B2C7E6-048F-4FF3-BFA7-885D15EEF5F7}" type="presParOf" srcId="{73EF1E32-0179-45FA-8397-8151864E2B12}" destId="{435DA9FB-0848-43D3-A61B-03EDCEE9C86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8892DE-0790-4551-B264-F470DA70344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9DADFA0-D14C-47AF-9C3A-E897B20AE4E2}">
      <dgm:prSet/>
      <dgm:spPr/>
      <dgm:t>
        <a:bodyPr/>
        <a:lstStyle/>
        <a:p>
          <a:r>
            <a:rPr lang="de-DE"/>
            <a:t>Teil 1: Was ist Informatik</a:t>
          </a:r>
          <a:endParaRPr lang="en-US"/>
        </a:p>
      </dgm:t>
    </dgm:pt>
    <dgm:pt modelId="{48253AC7-D383-48C9-B3B8-47510CFACD3B}" type="parTrans" cxnId="{8434EB8B-59D8-4237-B05A-1357C0E465DB}">
      <dgm:prSet/>
      <dgm:spPr/>
      <dgm:t>
        <a:bodyPr/>
        <a:lstStyle/>
        <a:p>
          <a:endParaRPr lang="en-US"/>
        </a:p>
      </dgm:t>
    </dgm:pt>
    <dgm:pt modelId="{BBA96E78-F7EF-40B7-946D-C0BA5C11FAC4}" type="sibTrans" cxnId="{8434EB8B-59D8-4237-B05A-1357C0E465DB}">
      <dgm:prSet/>
      <dgm:spPr/>
      <dgm:t>
        <a:bodyPr/>
        <a:lstStyle/>
        <a:p>
          <a:endParaRPr lang="en-US"/>
        </a:p>
      </dgm:t>
    </dgm:pt>
    <dgm:pt modelId="{489729F7-EFC4-4E56-971F-76C2CD3CB18F}">
      <dgm:prSet/>
      <dgm:spPr/>
      <dgm:t>
        <a:bodyPr/>
        <a:lstStyle/>
        <a:p>
          <a:r>
            <a:rPr lang="de-DE" dirty="0"/>
            <a:t>Teil 2: </a:t>
          </a:r>
          <a:r>
            <a:rPr lang="de-CH" dirty="0"/>
            <a:t>Plattformentwicklung (</a:t>
          </a:r>
          <a:r>
            <a:rPr lang="de-DE" dirty="0"/>
            <a:t>Systemtechnik)</a:t>
          </a:r>
          <a:endParaRPr lang="en-US" dirty="0"/>
        </a:p>
      </dgm:t>
    </dgm:pt>
    <dgm:pt modelId="{754F924F-840E-4FF7-89FA-B44DA3136053}" type="parTrans" cxnId="{AE7CED19-0FBE-4197-A711-727CFDAC9F5A}">
      <dgm:prSet/>
      <dgm:spPr/>
      <dgm:t>
        <a:bodyPr/>
        <a:lstStyle/>
        <a:p>
          <a:endParaRPr lang="en-US"/>
        </a:p>
      </dgm:t>
    </dgm:pt>
    <dgm:pt modelId="{68F24033-6A15-4312-B383-B3D56F0F8302}" type="sibTrans" cxnId="{AE7CED19-0FBE-4197-A711-727CFDAC9F5A}">
      <dgm:prSet/>
      <dgm:spPr/>
      <dgm:t>
        <a:bodyPr/>
        <a:lstStyle/>
        <a:p>
          <a:endParaRPr lang="en-US"/>
        </a:p>
      </dgm:t>
    </dgm:pt>
    <dgm:pt modelId="{AFD8A758-CEAE-4647-9BF3-623C984AACE2}">
      <dgm:prSet/>
      <dgm:spPr/>
      <dgm:t>
        <a:bodyPr/>
        <a:lstStyle/>
        <a:p>
          <a:r>
            <a:rPr lang="de-DE"/>
            <a:t>Teil 3: Applikationsentwicklung</a:t>
          </a:r>
          <a:endParaRPr lang="en-US"/>
        </a:p>
      </dgm:t>
    </dgm:pt>
    <dgm:pt modelId="{A392008E-B690-4EF0-9F3C-1568509DFEC9}" type="parTrans" cxnId="{2398E670-62D6-422F-A050-8107132E9402}">
      <dgm:prSet/>
      <dgm:spPr/>
      <dgm:t>
        <a:bodyPr/>
        <a:lstStyle/>
        <a:p>
          <a:endParaRPr lang="en-US"/>
        </a:p>
      </dgm:t>
    </dgm:pt>
    <dgm:pt modelId="{993EA359-96F2-4563-8D70-A5A680172C50}" type="sibTrans" cxnId="{2398E670-62D6-422F-A050-8107132E9402}">
      <dgm:prSet/>
      <dgm:spPr/>
      <dgm:t>
        <a:bodyPr/>
        <a:lstStyle/>
        <a:p>
          <a:endParaRPr lang="en-US"/>
        </a:p>
      </dgm:t>
    </dgm:pt>
    <dgm:pt modelId="{5DEDB5CA-68B5-4B55-9230-79716CCABC15}" type="pres">
      <dgm:prSet presAssocID="{278892DE-0790-4551-B264-F470DA703441}" presName="root" presStyleCnt="0">
        <dgm:presLayoutVars>
          <dgm:dir/>
          <dgm:resizeHandles val="exact"/>
        </dgm:presLayoutVars>
      </dgm:prSet>
      <dgm:spPr/>
    </dgm:pt>
    <dgm:pt modelId="{E3BB31A1-BB30-4F15-BC66-A1C2092BA20C}" type="pres">
      <dgm:prSet presAssocID="{09DADFA0-D14C-47AF-9C3A-E897B20AE4E2}" presName="compNode" presStyleCnt="0"/>
      <dgm:spPr/>
    </dgm:pt>
    <dgm:pt modelId="{DED3AEC1-D466-41F2-978E-1C7FAAA0548D}" type="pres">
      <dgm:prSet presAssocID="{09DADFA0-D14C-47AF-9C3A-E897B20AE4E2}" presName="bgRect" presStyleLbl="bgShp" presStyleIdx="0" presStyleCnt="3"/>
      <dgm:spPr/>
    </dgm:pt>
    <dgm:pt modelId="{9AB88616-8C23-4868-AFA4-A3A9F22F1FD1}" type="pres">
      <dgm:prSet presAssocID="{09DADFA0-D14C-47AF-9C3A-E897B20AE4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4AB532-E546-454F-A5EE-6AD3214FDE83}" type="pres">
      <dgm:prSet presAssocID="{09DADFA0-D14C-47AF-9C3A-E897B20AE4E2}" presName="spaceRect" presStyleCnt="0"/>
      <dgm:spPr/>
    </dgm:pt>
    <dgm:pt modelId="{1DD34C42-4A91-48F1-9C27-356C613AB6C9}" type="pres">
      <dgm:prSet presAssocID="{09DADFA0-D14C-47AF-9C3A-E897B20AE4E2}" presName="parTx" presStyleLbl="revTx" presStyleIdx="0" presStyleCnt="3">
        <dgm:presLayoutVars>
          <dgm:chMax val="0"/>
          <dgm:chPref val="0"/>
        </dgm:presLayoutVars>
      </dgm:prSet>
      <dgm:spPr/>
    </dgm:pt>
    <dgm:pt modelId="{EB9894BC-CE0B-44B7-875C-35590DEB8D71}" type="pres">
      <dgm:prSet presAssocID="{BBA96E78-F7EF-40B7-946D-C0BA5C11FAC4}" presName="sibTrans" presStyleCnt="0"/>
      <dgm:spPr/>
    </dgm:pt>
    <dgm:pt modelId="{924989C9-0025-46B2-BAC8-2D71DC41FD82}" type="pres">
      <dgm:prSet presAssocID="{489729F7-EFC4-4E56-971F-76C2CD3CB18F}" presName="compNode" presStyleCnt="0"/>
      <dgm:spPr/>
    </dgm:pt>
    <dgm:pt modelId="{E0CBCB7F-36D8-42EA-8C6A-6486F9EAB348}" type="pres">
      <dgm:prSet presAssocID="{489729F7-EFC4-4E56-971F-76C2CD3CB18F}" presName="bgRect" presStyleLbl="bgShp" presStyleIdx="1" presStyleCnt="3"/>
      <dgm:spPr/>
    </dgm:pt>
    <dgm:pt modelId="{9426FD4A-9674-4F1A-9ABD-9D56AE14B784}" type="pres">
      <dgm:prSet presAssocID="{489729F7-EFC4-4E56-971F-76C2CD3CB1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zessor"/>
        </a:ext>
      </dgm:extLst>
    </dgm:pt>
    <dgm:pt modelId="{47909872-7896-4DAC-84BC-D491FFCD900B}" type="pres">
      <dgm:prSet presAssocID="{489729F7-EFC4-4E56-971F-76C2CD3CB18F}" presName="spaceRect" presStyleCnt="0"/>
      <dgm:spPr/>
    </dgm:pt>
    <dgm:pt modelId="{682760D4-434C-4B6A-AD54-0BF9DAD1B013}" type="pres">
      <dgm:prSet presAssocID="{489729F7-EFC4-4E56-971F-76C2CD3CB18F}" presName="parTx" presStyleLbl="revTx" presStyleIdx="1" presStyleCnt="3">
        <dgm:presLayoutVars>
          <dgm:chMax val="0"/>
          <dgm:chPref val="0"/>
        </dgm:presLayoutVars>
      </dgm:prSet>
      <dgm:spPr/>
    </dgm:pt>
    <dgm:pt modelId="{CA4A5DF7-081B-470D-9F60-7C9112F416A2}" type="pres">
      <dgm:prSet presAssocID="{68F24033-6A15-4312-B383-B3D56F0F8302}" presName="sibTrans" presStyleCnt="0"/>
      <dgm:spPr/>
    </dgm:pt>
    <dgm:pt modelId="{6EAC29CC-5BD4-4788-8146-DD73CAF3144A}" type="pres">
      <dgm:prSet presAssocID="{AFD8A758-CEAE-4647-9BF3-623C984AACE2}" presName="compNode" presStyleCnt="0"/>
      <dgm:spPr/>
    </dgm:pt>
    <dgm:pt modelId="{B5D85053-2071-46D8-A2B6-31442C6A9D25}" type="pres">
      <dgm:prSet presAssocID="{AFD8A758-CEAE-4647-9BF3-623C984AACE2}" presName="bgRect" presStyleLbl="bgShp" presStyleIdx="2" presStyleCnt="3"/>
      <dgm:spPr/>
    </dgm:pt>
    <dgm:pt modelId="{80A03940-7B21-472B-8867-7F49AEFBA0F5}" type="pres">
      <dgm:prSet presAssocID="{AFD8A758-CEAE-4647-9BF3-623C984AACE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design"/>
        </a:ext>
      </dgm:extLst>
    </dgm:pt>
    <dgm:pt modelId="{0691FD35-8D6D-43F5-A539-35C812D13E70}" type="pres">
      <dgm:prSet presAssocID="{AFD8A758-CEAE-4647-9BF3-623C984AACE2}" presName="spaceRect" presStyleCnt="0"/>
      <dgm:spPr/>
    </dgm:pt>
    <dgm:pt modelId="{41D761C5-6F8B-4E29-8B38-45946E12C055}" type="pres">
      <dgm:prSet presAssocID="{AFD8A758-CEAE-4647-9BF3-623C984AACE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D61E702-3FAD-4CE8-89D8-C1ADDB3F03C9}" type="presOf" srcId="{09DADFA0-D14C-47AF-9C3A-E897B20AE4E2}" destId="{1DD34C42-4A91-48F1-9C27-356C613AB6C9}" srcOrd="0" destOrd="0" presId="urn:microsoft.com/office/officeart/2018/2/layout/IconVerticalSolidList"/>
    <dgm:cxn modelId="{F5634919-8DA5-4D8E-9A4A-0F20D41C2C75}" type="presOf" srcId="{AFD8A758-CEAE-4647-9BF3-623C984AACE2}" destId="{41D761C5-6F8B-4E29-8B38-45946E12C055}" srcOrd="0" destOrd="0" presId="urn:microsoft.com/office/officeart/2018/2/layout/IconVerticalSolidList"/>
    <dgm:cxn modelId="{AE7CED19-0FBE-4197-A711-727CFDAC9F5A}" srcId="{278892DE-0790-4551-B264-F470DA703441}" destId="{489729F7-EFC4-4E56-971F-76C2CD3CB18F}" srcOrd="1" destOrd="0" parTransId="{754F924F-840E-4FF7-89FA-B44DA3136053}" sibTransId="{68F24033-6A15-4312-B383-B3D56F0F8302}"/>
    <dgm:cxn modelId="{3D180525-8A79-4891-96B4-4A0001278DEB}" type="presOf" srcId="{278892DE-0790-4551-B264-F470DA703441}" destId="{5DEDB5CA-68B5-4B55-9230-79716CCABC15}" srcOrd="0" destOrd="0" presId="urn:microsoft.com/office/officeart/2018/2/layout/IconVerticalSolidList"/>
    <dgm:cxn modelId="{2398E670-62D6-422F-A050-8107132E9402}" srcId="{278892DE-0790-4551-B264-F470DA703441}" destId="{AFD8A758-CEAE-4647-9BF3-623C984AACE2}" srcOrd="2" destOrd="0" parTransId="{A392008E-B690-4EF0-9F3C-1568509DFEC9}" sibTransId="{993EA359-96F2-4563-8D70-A5A680172C50}"/>
    <dgm:cxn modelId="{8434EB8B-59D8-4237-B05A-1357C0E465DB}" srcId="{278892DE-0790-4551-B264-F470DA703441}" destId="{09DADFA0-D14C-47AF-9C3A-E897B20AE4E2}" srcOrd="0" destOrd="0" parTransId="{48253AC7-D383-48C9-B3B8-47510CFACD3B}" sibTransId="{BBA96E78-F7EF-40B7-946D-C0BA5C11FAC4}"/>
    <dgm:cxn modelId="{859326CC-F0EA-4925-BEB7-32D0D1F152EF}" type="presOf" srcId="{489729F7-EFC4-4E56-971F-76C2CD3CB18F}" destId="{682760D4-434C-4B6A-AD54-0BF9DAD1B013}" srcOrd="0" destOrd="0" presId="urn:microsoft.com/office/officeart/2018/2/layout/IconVerticalSolidList"/>
    <dgm:cxn modelId="{4199913C-D714-44A9-A7F2-AC6268D74855}" type="presParOf" srcId="{5DEDB5CA-68B5-4B55-9230-79716CCABC15}" destId="{E3BB31A1-BB30-4F15-BC66-A1C2092BA20C}" srcOrd="0" destOrd="0" presId="urn:microsoft.com/office/officeart/2018/2/layout/IconVerticalSolidList"/>
    <dgm:cxn modelId="{6715AC9E-91C8-49FD-8716-39A9AD146D54}" type="presParOf" srcId="{E3BB31A1-BB30-4F15-BC66-A1C2092BA20C}" destId="{DED3AEC1-D466-41F2-978E-1C7FAAA0548D}" srcOrd="0" destOrd="0" presId="urn:microsoft.com/office/officeart/2018/2/layout/IconVerticalSolidList"/>
    <dgm:cxn modelId="{83FCB292-E051-4F7E-81B5-CB227FB119EF}" type="presParOf" srcId="{E3BB31A1-BB30-4F15-BC66-A1C2092BA20C}" destId="{9AB88616-8C23-4868-AFA4-A3A9F22F1FD1}" srcOrd="1" destOrd="0" presId="urn:microsoft.com/office/officeart/2018/2/layout/IconVerticalSolidList"/>
    <dgm:cxn modelId="{1E88F690-A9F4-462D-B560-A7601EA48488}" type="presParOf" srcId="{E3BB31A1-BB30-4F15-BC66-A1C2092BA20C}" destId="{D74AB532-E546-454F-A5EE-6AD3214FDE83}" srcOrd="2" destOrd="0" presId="urn:microsoft.com/office/officeart/2018/2/layout/IconVerticalSolidList"/>
    <dgm:cxn modelId="{CC297026-5472-496E-93C2-B6FD89069AC7}" type="presParOf" srcId="{E3BB31A1-BB30-4F15-BC66-A1C2092BA20C}" destId="{1DD34C42-4A91-48F1-9C27-356C613AB6C9}" srcOrd="3" destOrd="0" presId="urn:microsoft.com/office/officeart/2018/2/layout/IconVerticalSolidList"/>
    <dgm:cxn modelId="{4BF2FB7A-30E0-4E88-A0C0-EABD8C7C8CB8}" type="presParOf" srcId="{5DEDB5CA-68B5-4B55-9230-79716CCABC15}" destId="{EB9894BC-CE0B-44B7-875C-35590DEB8D71}" srcOrd="1" destOrd="0" presId="urn:microsoft.com/office/officeart/2018/2/layout/IconVerticalSolidList"/>
    <dgm:cxn modelId="{128FD730-0EF5-4C27-A874-930D4B47A508}" type="presParOf" srcId="{5DEDB5CA-68B5-4B55-9230-79716CCABC15}" destId="{924989C9-0025-46B2-BAC8-2D71DC41FD82}" srcOrd="2" destOrd="0" presId="urn:microsoft.com/office/officeart/2018/2/layout/IconVerticalSolidList"/>
    <dgm:cxn modelId="{90753817-27B2-4798-93BC-F7FE3D24909F}" type="presParOf" srcId="{924989C9-0025-46B2-BAC8-2D71DC41FD82}" destId="{E0CBCB7F-36D8-42EA-8C6A-6486F9EAB348}" srcOrd="0" destOrd="0" presId="urn:microsoft.com/office/officeart/2018/2/layout/IconVerticalSolidList"/>
    <dgm:cxn modelId="{4ADABA55-9600-44DC-A6C7-02B0275184CB}" type="presParOf" srcId="{924989C9-0025-46B2-BAC8-2D71DC41FD82}" destId="{9426FD4A-9674-4F1A-9ABD-9D56AE14B784}" srcOrd="1" destOrd="0" presId="urn:microsoft.com/office/officeart/2018/2/layout/IconVerticalSolidList"/>
    <dgm:cxn modelId="{2C05434C-A407-4FE2-9C5D-5B8EB2F2BFEA}" type="presParOf" srcId="{924989C9-0025-46B2-BAC8-2D71DC41FD82}" destId="{47909872-7896-4DAC-84BC-D491FFCD900B}" srcOrd="2" destOrd="0" presId="urn:microsoft.com/office/officeart/2018/2/layout/IconVerticalSolidList"/>
    <dgm:cxn modelId="{23692F94-A305-4384-980C-9C9B7DBF806D}" type="presParOf" srcId="{924989C9-0025-46B2-BAC8-2D71DC41FD82}" destId="{682760D4-434C-4B6A-AD54-0BF9DAD1B013}" srcOrd="3" destOrd="0" presId="urn:microsoft.com/office/officeart/2018/2/layout/IconVerticalSolidList"/>
    <dgm:cxn modelId="{3503A017-7D71-45D6-AC55-C6AA4B4C0FAA}" type="presParOf" srcId="{5DEDB5CA-68B5-4B55-9230-79716CCABC15}" destId="{CA4A5DF7-081B-470D-9F60-7C9112F416A2}" srcOrd="3" destOrd="0" presId="urn:microsoft.com/office/officeart/2018/2/layout/IconVerticalSolidList"/>
    <dgm:cxn modelId="{5A8B1099-07BF-4F7E-AB57-22361510EE88}" type="presParOf" srcId="{5DEDB5CA-68B5-4B55-9230-79716CCABC15}" destId="{6EAC29CC-5BD4-4788-8146-DD73CAF3144A}" srcOrd="4" destOrd="0" presId="urn:microsoft.com/office/officeart/2018/2/layout/IconVerticalSolidList"/>
    <dgm:cxn modelId="{185B4CBB-A32D-4E0B-987D-28514002E94E}" type="presParOf" srcId="{6EAC29CC-5BD4-4788-8146-DD73CAF3144A}" destId="{B5D85053-2071-46D8-A2B6-31442C6A9D25}" srcOrd="0" destOrd="0" presId="urn:microsoft.com/office/officeart/2018/2/layout/IconVerticalSolidList"/>
    <dgm:cxn modelId="{60C098ED-61D8-4820-80AB-37223418CFB3}" type="presParOf" srcId="{6EAC29CC-5BD4-4788-8146-DD73CAF3144A}" destId="{80A03940-7B21-472B-8867-7F49AEFBA0F5}" srcOrd="1" destOrd="0" presId="urn:microsoft.com/office/officeart/2018/2/layout/IconVerticalSolidList"/>
    <dgm:cxn modelId="{7D0E6815-E8EA-4000-A5AB-1FC4E01D2326}" type="presParOf" srcId="{6EAC29CC-5BD4-4788-8146-DD73CAF3144A}" destId="{0691FD35-8D6D-43F5-A539-35C812D13E70}" srcOrd="2" destOrd="0" presId="urn:microsoft.com/office/officeart/2018/2/layout/IconVerticalSolidList"/>
    <dgm:cxn modelId="{50122FAF-036A-4642-A8F0-8A8D2AA38AAB}" type="presParOf" srcId="{6EAC29CC-5BD4-4788-8146-DD73CAF3144A}" destId="{41D761C5-6F8B-4E29-8B38-45946E12C0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EEE157-11D2-4C61-9C22-866817E66E8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0EE7869-4CDE-494D-B28B-08F5CE6DAD0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Handy</a:t>
          </a:r>
          <a:endParaRPr lang="en-US" dirty="0"/>
        </a:p>
      </dgm:t>
    </dgm:pt>
    <dgm:pt modelId="{06064EFE-2F7B-4BC1-80C6-6706ABB3FB50}" type="parTrans" cxnId="{A02F20FE-D5DF-47E0-9991-22AECEC23F7C}">
      <dgm:prSet/>
      <dgm:spPr/>
      <dgm:t>
        <a:bodyPr/>
        <a:lstStyle/>
        <a:p>
          <a:endParaRPr lang="en-US"/>
        </a:p>
      </dgm:t>
    </dgm:pt>
    <dgm:pt modelId="{64AF3F34-0C83-4631-8A13-756CA9C72C20}" type="sibTrans" cxnId="{A02F20FE-D5DF-47E0-9991-22AECEC23F7C}">
      <dgm:prSet/>
      <dgm:spPr/>
      <dgm:t>
        <a:bodyPr/>
        <a:lstStyle/>
        <a:p>
          <a:endParaRPr lang="en-US"/>
        </a:p>
      </dgm:t>
    </dgm:pt>
    <dgm:pt modelId="{9A3FDD6F-AFA5-44EC-9103-094BE54B41E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Wettervorhersage</a:t>
          </a:r>
          <a:endParaRPr lang="en-US" dirty="0"/>
        </a:p>
      </dgm:t>
    </dgm:pt>
    <dgm:pt modelId="{83485ECC-EDE0-4606-8300-A5E13664A8BF}" type="parTrans" cxnId="{4C221E40-49AD-4005-AD15-BDE5FF4F3E0B}">
      <dgm:prSet/>
      <dgm:spPr/>
      <dgm:t>
        <a:bodyPr/>
        <a:lstStyle/>
        <a:p>
          <a:endParaRPr lang="en-US"/>
        </a:p>
      </dgm:t>
    </dgm:pt>
    <dgm:pt modelId="{A33D8402-CFBC-4589-B44A-13B4020676AB}" type="sibTrans" cxnId="{4C221E40-49AD-4005-AD15-BDE5FF4F3E0B}">
      <dgm:prSet/>
      <dgm:spPr/>
      <dgm:t>
        <a:bodyPr/>
        <a:lstStyle/>
        <a:p>
          <a:endParaRPr lang="en-US"/>
        </a:p>
      </dgm:t>
    </dgm:pt>
    <dgm:pt modelId="{665D662B-5710-4C22-B097-0F760A47088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Verkehrssystem</a:t>
          </a:r>
          <a:endParaRPr lang="en-US" dirty="0"/>
        </a:p>
      </dgm:t>
    </dgm:pt>
    <dgm:pt modelId="{ECCED610-E078-4396-864F-2F7844BAE7C1}" type="parTrans" cxnId="{6B0ABCEB-762C-46AF-B636-8B6238D50F74}">
      <dgm:prSet/>
      <dgm:spPr/>
      <dgm:t>
        <a:bodyPr/>
        <a:lstStyle/>
        <a:p>
          <a:endParaRPr lang="en-US"/>
        </a:p>
      </dgm:t>
    </dgm:pt>
    <dgm:pt modelId="{BA2451D4-79B5-4090-B9D0-3EE4A934D0EF}" type="sibTrans" cxnId="{6B0ABCEB-762C-46AF-B636-8B6238D50F74}">
      <dgm:prSet/>
      <dgm:spPr/>
      <dgm:t>
        <a:bodyPr/>
        <a:lstStyle/>
        <a:p>
          <a:endParaRPr lang="en-US"/>
        </a:p>
      </dgm:t>
    </dgm:pt>
    <dgm:pt modelId="{B4418BC5-12B4-4BD4-942D-ECDF6F19689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Flugzeug</a:t>
          </a:r>
          <a:endParaRPr lang="en-US" dirty="0"/>
        </a:p>
      </dgm:t>
    </dgm:pt>
    <dgm:pt modelId="{87E5EEB4-752D-40C6-98A8-8C3D1F7E9525}" type="parTrans" cxnId="{64923829-5B58-408D-B4F2-75007CF9177E}">
      <dgm:prSet/>
      <dgm:spPr/>
      <dgm:t>
        <a:bodyPr/>
        <a:lstStyle/>
        <a:p>
          <a:endParaRPr lang="en-US"/>
        </a:p>
      </dgm:t>
    </dgm:pt>
    <dgm:pt modelId="{1FCBCC95-DF81-479C-AB37-3E21F69AD072}" type="sibTrans" cxnId="{64923829-5B58-408D-B4F2-75007CF9177E}">
      <dgm:prSet/>
      <dgm:spPr/>
      <dgm:t>
        <a:bodyPr/>
        <a:lstStyle/>
        <a:p>
          <a:endParaRPr lang="en-US"/>
        </a:p>
      </dgm:t>
    </dgm:pt>
    <dgm:pt modelId="{C27E1A12-1836-4041-A764-D7AC18EC71F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Auto</a:t>
          </a:r>
          <a:endParaRPr lang="en-US" dirty="0"/>
        </a:p>
      </dgm:t>
    </dgm:pt>
    <dgm:pt modelId="{73814D2E-A8EA-4EDC-AC83-25D940EE8452}" type="parTrans" cxnId="{2D3AE125-2129-4004-8747-4080673E2165}">
      <dgm:prSet/>
      <dgm:spPr/>
      <dgm:t>
        <a:bodyPr/>
        <a:lstStyle/>
        <a:p>
          <a:endParaRPr lang="en-US"/>
        </a:p>
      </dgm:t>
    </dgm:pt>
    <dgm:pt modelId="{AF420584-5E44-4678-A21A-6BB99A3A2883}" type="sibTrans" cxnId="{2D3AE125-2129-4004-8747-4080673E2165}">
      <dgm:prSet/>
      <dgm:spPr/>
      <dgm:t>
        <a:bodyPr/>
        <a:lstStyle/>
        <a:p>
          <a:endParaRPr lang="en-US"/>
        </a:p>
      </dgm:t>
    </dgm:pt>
    <dgm:pt modelId="{3DA3CA0A-5A98-4FED-A48E-3E72383E826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PC</a:t>
          </a:r>
          <a:endParaRPr lang="en-US" dirty="0"/>
        </a:p>
      </dgm:t>
    </dgm:pt>
    <dgm:pt modelId="{D0C01E57-BB68-4213-ACBB-1314071422EF}" type="parTrans" cxnId="{BE4119EF-365A-4389-8F15-D01D3F8B73DF}">
      <dgm:prSet/>
      <dgm:spPr/>
      <dgm:t>
        <a:bodyPr/>
        <a:lstStyle/>
        <a:p>
          <a:endParaRPr lang="en-US"/>
        </a:p>
      </dgm:t>
    </dgm:pt>
    <dgm:pt modelId="{C3022A16-5EDE-4484-8FAF-D3DC6608B2EB}" type="sibTrans" cxnId="{BE4119EF-365A-4389-8F15-D01D3F8B73DF}">
      <dgm:prSet/>
      <dgm:spPr/>
      <dgm:t>
        <a:bodyPr/>
        <a:lstStyle/>
        <a:p>
          <a:endParaRPr lang="en-US"/>
        </a:p>
      </dgm:t>
    </dgm:pt>
    <dgm:pt modelId="{56AA74D3-1514-4E2E-A97D-97F3D8DDD998}" type="pres">
      <dgm:prSet presAssocID="{D7EEE157-11D2-4C61-9C22-866817E66E8F}" presName="root" presStyleCnt="0">
        <dgm:presLayoutVars>
          <dgm:dir/>
          <dgm:resizeHandles val="exact"/>
        </dgm:presLayoutVars>
      </dgm:prSet>
      <dgm:spPr/>
    </dgm:pt>
    <dgm:pt modelId="{019DCE33-B752-4E65-B95B-97A79FF96714}" type="pres">
      <dgm:prSet presAssocID="{70EE7869-4CDE-494D-B28B-08F5CE6DAD0A}" presName="compNode" presStyleCnt="0"/>
      <dgm:spPr/>
    </dgm:pt>
    <dgm:pt modelId="{4A132EEB-37AA-4ECA-A364-355F7D0DFF87}" type="pres">
      <dgm:prSet presAssocID="{70EE7869-4CDE-494D-B28B-08F5CE6DAD0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97620BF0-80DA-4ABE-8723-0FA4388B3401}" type="pres">
      <dgm:prSet presAssocID="{70EE7869-4CDE-494D-B28B-08F5CE6DAD0A}" presName="spaceRect" presStyleCnt="0"/>
      <dgm:spPr/>
    </dgm:pt>
    <dgm:pt modelId="{0D17924E-0CA0-4238-891C-3CFD4A23F9C2}" type="pres">
      <dgm:prSet presAssocID="{70EE7869-4CDE-494D-B28B-08F5CE6DAD0A}" presName="textRect" presStyleLbl="revTx" presStyleIdx="0" presStyleCnt="6">
        <dgm:presLayoutVars>
          <dgm:chMax val="1"/>
          <dgm:chPref val="1"/>
        </dgm:presLayoutVars>
      </dgm:prSet>
      <dgm:spPr/>
    </dgm:pt>
    <dgm:pt modelId="{74AE78DA-E516-4393-B920-8A528F757FED}" type="pres">
      <dgm:prSet presAssocID="{64AF3F34-0C83-4631-8A13-756CA9C72C20}" presName="sibTrans" presStyleCnt="0"/>
      <dgm:spPr/>
    </dgm:pt>
    <dgm:pt modelId="{5E6F4E03-B457-4C68-BCB2-F33B54D09FEF}" type="pres">
      <dgm:prSet presAssocID="{9A3FDD6F-AFA5-44EC-9103-094BE54B41EB}" presName="compNode" presStyleCnt="0"/>
      <dgm:spPr/>
    </dgm:pt>
    <dgm:pt modelId="{A92D31B9-F1DB-4EE1-BBEA-90A4D89A04B8}" type="pres">
      <dgm:prSet presAssocID="{9A3FDD6F-AFA5-44EC-9103-094BE54B41E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741C7CFE-0687-4B65-8EE8-38CD5DCFC666}" type="pres">
      <dgm:prSet presAssocID="{9A3FDD6F-AFA5-44EC-9103-094BE54B41EB}" presName="spaceRect" presStyleCnt="0"/>
      <dgm:spPr/>
    </dgm:pt>
    <dgm:pt modelId="{3EF8845F-4CB7-4311-9DD3-68A4C43BECE1}" type="pres">
      <dgm:prSet presAssocID="{9A3FDD6F-AFA5-44EC-9103-094BE54B41EB}" presName="textRect" presStyleLbl="revTx" presStyleIdx="1" presStyleCnt="6">
        <dgm:presLayoutVars>
          <dgm:chMax val="1"/>
          <dgm:chPref val="1"/>
        </dgm:presLayoutVars>
      </dgm:prSet>
      <dgm:spPr/>
    </dgm:pt>
    <dgm:pt modelId="{F0910684-FB08-4C82-9DB8-3F942A8472C1}" type="pres">
      <dgm:prSet presAssocID="{A33D8402-CFBC-4589-B44A-13B4020676AB}" presName="sibTrans" presStyleCnt="0"/>
      <dgm:spPr/>
    </dgm:pt>
    <dgm:pt modelId="{35983436-48C7-40D5-BC05-676A9E2FC932}" type="pres">
      <dgm:prSet presAssocID="{665D662B-5710-4C22-B097-0F760A47088C}" presName="compNode" presStyleCnt="0"/>
      <dgm:spPr/>
    </dgm:pt>
    <dgm:pt modelId="{95C2280F-CFA7-43D8-AE35-2EE44EC37D14}" type="pres">
      <dgm:prSet presAssocID="{665D662B-5710-4C22-B097-0F760A47088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pel"/>
        </a:ext>
      </dgm:extLst>
    </dgm:pt>
    <dgm:pt modelId="{EDE0DC61-8041-4F04-963B-F6A04CBF6939}" type="pres">
      <dgm:prSet presAssocID="{665D662B-5710-4C22-B097-0F760A47088C}" presName="spaceRect" presStyleCnt="0"/>
      <dgm:spPr/>
    </dgm:pt>
    <dgm:pt modelId="{9A855908-B6D1-45A7-AC42-6126CF9185C5}" type="pres">
      <dgm:prSet presAssocID="{665D662B-5710-4C22-B097-0F760A47088C}" presName="textRect" presStyleLbl="revTx" presStyleIdx="2" presStyleCnt="6">
        <dgm:presLayoutVars>
          <dgm:chMax val="1"/>
          <dgm:chPref val="1"/>
        </dgm:presLayoutVars>
      </dgm:prSet>
      <dgm:spPr/>
    </dgm:pt>
    <dgm:pt modelId="{22C24674-7DDC-4FDA-88A0-F691B769597A}" type="pres">
      <dgm:prSet presAssocID="{BA2451D4-79B5-4090-B9D0-3EE4A934D0EF}" presName="sibTrans" presStyleCnt="0"/>
      <dgm:spPr/>
    </dgm:pt>
    <dgm:pt modelId="{CD62858B-FAEF-4208-967E-4FE2BA6AB5D5}" type="pres">
      <dgm:prSet presAssocID="{B4418BC5-12B4-4BD4-942D-ECDF6F196891}" presName="compNode" presStyleCnt="0"/>
      <dgm:spPr/>
    </dgm:pt>
    <dgm:pt modelId="{9EE0F735-E264-46F6-8C71-7C8DCD182659}" type="pres">
      <dgm:prSet presAssocID="{B4418BC5-12B4-4BD4-942D-ECDF6F19689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3B532475-71C8-4B72-A40E-06C2A56D3667}" type="pres">
      <dgm:prSet presAssocID="{B4418BC5-12B4-4BD4-942D-ECDF6F196891}" presName="spaceRect" presStyleCnt="0"/>
      <dgm:spPr/>
    </dgm:pt>
    <dgm:pt modelId="{C4776898-6945-4108-9E41-AB961A2330F5}" type="pres">
      <dgm:prSet presAssocID="{B4418BC5-12B4-4BD4-942D-ECDF6F196891}" presName="textRect" presStyleLbl="revTx" presStyleIdx="3" presStyleCnt="6">
        <dgm:presLayoutVars>
          <dgm:chMax val="1"/>
          <dgm:chPref val="1"/>
        </dgm:presLayoutVars>
      </dgm:prSet>
      <dgm:spPr/>
    </dgm:pt>
    <dgm:pt modelId="{532529A4-BD4E-4465-8BF2-3241059D06DE}" type="pres">
      <dgm:prSet presAssocID="{1FCBCC95-DF81-479C-AB37-3E21F69AD072}" presName="sibTrans" presStyleCnt="0"/>
      <dgm:spPr/>
    </dgm:pt>
    <dgm:pt modelId="{A73F3D9E-524C-4373-9B2B-A8C974CA76E1}" type="pres">
      <dgm:prSet presAssocID="{C27E1A12-1836-4041-A764-D7AC18EC71FE}" presName="compNode" presStyleCnt="0"/>
      <dgm:spPr/>
    </dgm:pt>
    <dgm:pt modelId="{97C5C2D8-A0CD-4B04-9013-BE71005732E7}" type="pres">
      <dgm:prSet presAssocID="{C27E1A12-1836-4041-A764-D7AC18EC71F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FFD52A2C-1E84-4C1D-8C01-83B4BDD505BC}" type="pres">
      <dgm:prSet presAssocID="{C27E1A12-1836-4041-A764-D7AC18EC71FE}" presName="spaceRect" presStyleCnt="0"/>
      <dgm:spPr/>
    </dgm:pt>
    <dgm:pt modelId="{39DC07EB-B8D6-4DA6-AEB5-2A9A0FC45D63}" type="pres">
      <dgm:prSet presAssocID="{C27E1A12-1836-4041-A764-D7AC18EC71FE}" presName="textRect" presStyleLbl="revTx" presStyleIdx="4" presStyleCnt="6">
        <dgm:presLayoutVars>
          <dgm:chMax val="1"/>
          <dgm:chPref val="1"/>
        </dgm:presLayoutVars>
      </dgm:prSet>
      <dgm:spPr/>
    </dgm:pt>
    <dgm:pt modelId="{CDF9AFDB-7A9C-44B4-B917-2DAF7B8808B1}" type="pres">
      <dgm:prSet presAssocID="{AF420584-5E44-4678-A21A-6BB99A3A2883}" presName="sibTrans" presStyleCnt="0"/>
      <dgm:spPr/>
    </dgm:pt>
    <dgm:pt modelId="{662786CD-088F-41F3-B565-8545BAC2899E}" type="pres">
      <dgm:prSet presAssocID="{3DA3CA0A-5A98-4FED-A48E-3E72383E826F}" presName="compNode" presStyleCnt="0"/>
      <dgm:spPr/>
    </dgm:pt>
    <dgm:pt modelId="{27FB454D-8EE6-4348-9A6A-DC77657659C6}" type="pres">
      <dgm:prSet presAssocID="{3DA3CA0A-5A98-4FED-A48E-3E72383E826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BEA8A64-4DAB-4EAB-AFC0-920312ECE01C}" type="pres">
      <dgm:prSet presAssocID="{3DA3CA0A-5A98-4FED-A48E-3E72383E826F}" presName="spaceRect" presStyleCnt="0"/>
      <dgm:spPr/>
    </dgm:pt>
    <dgm:pt modelId="{E0A5F483-A84F-4D7E-963A-ECDC742DBC8F}" type="pres">
      <dgm:prSet presAssocID="{3DA3CA0A-5A98-4FED-A48E-3E72383E826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B5C1504-F324-4E0A-A2D5-3A3AE2A297AB}" type="presOf" srcId="{3DA3CA0A-5A98-4FED-A48E-3E72383E826F}" destId="{E0A5F483-A84F-4D7E-963A-ECDC742DBC8F}" srcOrd="0" destOrd="0" presId="urn:microsoft.com/office/officeart/2018/2/layout/IconLabelList"/>
    <dgm:cxn modelId="{6E41FB0D-D036-4CF9-B96E-D82BE684DE32}" type="presOf" srcId="{665D662B-5710-4C22-B097-0F760A47088C}" destId="{9A855908-B6D1-45A7-AC42-6126CF9185C5}" srcOrd="0" destOrd="0" presId="urn:microsoft.com/office/officeart/2018/2/layout/IconLabelList"/>
    <dgm:cxn modelId="{43560C0E-10CA-47F0-AC3E-CD44084C86DD}" type="presOf" srcId="{D7EEE157-11D2-4C61-9C22-866817E66E8F}" destId="{56AA74D3-1514-4E2E-A97D-97F3D8DDD998}" srcOrd="0" destOrd="0" presId="urn:microsoft.com/office/officeart/2018/2/layout/IconLabelList"/>
    <dgm:cxn modelId="{2D3AE125-2129-4004-8747-4080673E2165}" srcId="{D7EEE157-11D2-4C61-9C22-866817E66E8F}" destId="{C27E1A12-1836-4041-A764-D7AC18EC71FE}" srcOrd="4" destOrd="0" parTransId="{73814D2E-A8EA-4EDC-AC83-25D940EE8452}" sibTransId="{AF420584-5E44-4678-A21A-6BB99A3A2883}"/>
    <dgm:cxn modelId="{64923829-5B58-408D-B4F2-75007CF9177E}" srcId="{D7EEE157-11D2-4C61-9C22-866817E66E8F}" destId="{B4418BC5-12B4-4BD4-942D-ECDF6F196891}" srcOrd="3" destOrd="0" parTransId="{87E5EEB4-752D-40C6-98A8-8C3D1F7E9525}" sibTransId="{1FCBCC95-DF81-479C-AB37-3E21F69AD072}"/>
    <dgm:cxn modelId="{4C221E40-49AD-4005-AD15-BDE5FF4F3E0B}" srcId="{D7EEE157-11D2-4C61-9C22-866817E66E8F}" destId="{9A3FDD6F-AFA5-44EC-9103-094BE54B41EB}" srcOrd="1" destOrd="0" parTransId="{83485ECC-EDE0-4606-8300-A5E13664A8BF}" sibTransId="{A33D8402-CFBC-4589-B44A-13B4020676AB}"/>
    <dgm:cxn modelId="{7ED55B49-D9E3-4970-9889-5CEF77BCEC1F}" type="presOf" srcId="{C27E1A12-1836-4041-A764-D7AC18EC71FE}" destId="{39DC07EB-B8D6-4DA6-AEB5-2A9A0FC45D63}" srcOrd="0" destOrd="0" presId="urn:microsoft.com/office/officeart/2018/2/layout/IconLabelList"/>
    <dgm:cxn modelId="{63551765-CA3E-4270-A988-FFD8922CDCCF}" type="presOf" srcId="{9A3FDD6F-AFA5-44EC-9103-094BE54B41EB}" destId="{3EF8845F-4CB7-4311-9DD3-68A4C43BECE1}" srcOrd="0" destOrd="0" presId="urn:microsoft.com/office/officeart/2018/2/layout/IconLabelList"/>
    <dgm:cxn modelId="{A8D74280-61BF-49F1-A5C7-B90C17D496A9}" type="presOf" srcId="{B4418BC5-12B4-4BD4-942D-ECDF6F196891}" destId="{C4776898-6945-4108-9E41-AB961A2330F5}" srcOrd="0" destOrd="0" presId="urn:microsoft.com/office/officeart/2018/2/layout/IconLabelList"/>
    <dgm:cxn modelId="{4289F4A1-0142-4AF1-BAD1-A8B6414CA950}" type="presOf" srcId="{70EE7869-4CDE-494D-B28B-08F5CE6DAD0A}" destId="{0D17924E-0CA0-4238-891C-3CFD4A23F9C2}" srcOrd="0" destOrd="0" presId="urn:microsoft.com/office/officeart/2018/2/layout/IconLabelList"/>
    <dgm:cxn modelId="{6B0ABCEB-762C-46AF-B636-8B6238D50F74}" srcId="{D7EEE157-11D2-4C61-9C22-866817E66E8F}" destId="{665D662B-5710-4C22-B097-0F760A47088C}" srcOrd="2" destOrd="0" parTransId="{ECCED610-E078-4396-864F-2F7844BAE7C1}" sibTransId="{BA2451D4-79B5-4090-B9D0-3EE4A934D0EF}"/>
    <dgm:cxn modelId="{BE4119EF-365A-4389-8F15-D01D3F8B73DF}" srcId="{D7EEE157-11D2-4C61-9C22-866817E66E8F}" destId="{3DA3CA0A-5A98-4FED-A48E-3E72383E826F}" srcOrd="5" destOrd="0" parTransId="{D0C01E57-BB68-4213-ACBB-1314071422EF}" sibTransId="{C3022A16-5EDE-4484-8FAF-D3DC6608B2EB}"/>
    <dgm:cxn modelId="{A02F20FE-D5DF-47E0-9991-22AECEC23F7C}" srcId="{D7EEE157-11D2-4C61-9C22-866817E66E8F}" destId="{70EE7869-4CDE-494D-B28B-08F5CE6DAD0A}" srcOrd="0" destOrd="0" parTransId="{06064EFE-2F7B-4BC1-80C6-6706ABB3FB50}" sibTransId="{64AF3F34-0C83-4631-8A13-756CA9C72C20}"/>
    <dgm:cxn modelId="{FC4B1428-3BD3-45F4-8D8D-5AA2608F628E}" type="presParOf" srcId="{56AA74D3-1514-4E2E-A97D-97F3D8DDD998}" destId="{019DCE33-B752-4E65-B95B-97A79FF96714}" srcOrd="0" destOrd="0" presId="urn:microsoft.com/office/officeart/2018/2/layout/IconLabelList"/>
    <dgm:cxn modelId="{8C6063F3-5325-4621-95D3-F02865D053C6}" type="presParOf" srcId="{019DCE33-B752-4E65-B95B-97A79FF96714}" destId="{4A132EEB-37AA-4ECA-A364-355F7D0DFF87}" srcOrd="0" destOrd="0" presId="urn:microsoft.com/office/officeart/2018/2/layout/IconLabelList"/>
    <dgm:cxn modelId="{A363D64E-5D26-4B62-A96F-DA0FD2AED825}" type="presParOf" srcId="{019DCE33-B752-4E65-B95B-97A79FF96714}" destId="{97620BF0-80DA-4ABE-8723-0FA4388B3401}" srcOrd="1" destOrd="0" presId="urn:microsoft.com/office/officeart/2018/2/layout/IconLabelList"/>
    <dgm:cxn modelId="{AA598D51-4193-4F87-A675-168F0300356A}" type="presParOf" srcId="{019DCE33-B752-4E65-B95B-97A79FF96714}" destId="{0D17924E-0CA0-4238-891C-3CFD4A23F9C2}" srcOrd="2" destOrd="0" presId="urn:microsoft.com/office/officeart/2018/2/layout/IconLabelList"/>
    <dgm:cxn modelId="{BE3CFE34-F51F-44EC-8720-19B79F91D74B}" type="presParOf" srcId="{56AA74D3-1514-4E2E-A97D-97F3D8DDD998}" destId="{74AE78DA-E516-4393-B920-8A528F757FED}" srcOrd="1" destOrd="0" presId="urn:microsoft.com/office/officeart/2018/2/layout/IconLabelList"/>
    <dgm:cxn modelId="{BAAC8807-1576-4320-8230-5AA829CB5AB2}" type="presParOf" srcId="{56AA74D3-1514-4E2E-A97D-97F3D8DDD998}" destId="{5E6F4E03-B457-4C68-BCB2-F33B54D09FEF}" srcOrd="2" destOrd="0" presId="urn:microsoft.com/office/officeart/2018/2/layout/IconLabelList"/>
    <dgm:cxn modelId="{B1C04B12-7F3B-4AB2-95AC-E519660FAC72}" type="presParOf" srcId="{5E6F4E03-B457-4C68-BCB2-F33B54D09FEF}" destId="{A92D31B9-F1DB-4EE1-BBEA-90A4D89A04B8}" srcOrd="0" destOrd="0" presId="urn:microsoft.com/office/officeart/2018/2/layout/IconLabelList"/>
    <dgm:cxn modelId="{4D7BC284-7745-4E93-A4CF-627F2D09A09E}" type="presParOf" srcId="{5E6F4E03-B457-4C68-BCB2-F33B54D09FEF}" destId="{741C7CFE-0687-4B65-8EE8-38CD5DCFC666}" srcOrd="1" destOrd="0" presId="urn:microsoft.com/office/officeart/2018/2/layout/IconLabelList"/>
    <dgm:cxn modelId="{B512B4CD-0FB3-4B75-85E4-91CF1207CDA8}" type="presParOf" srcId="{5E6F4E03-B457-4C68-BCB2-F33B54D09FEF}" destId="{3EF8845F-4CB7-4311-9DD3-68A4C43BECE1}" srcOrd="2" destOrd="0" presId="urn:microsoft.com/office/officeart/2018/2/layout/IconLabelList"/>
    <dgm:cxn modelId="{198BB133-C822-4A89-9D6D-DB704FB753F6}" type="presParOf" srcId="{56AA74D3-1514-4E2E-A97D-97F3D8DDD998}" destId="{F0910684-FB08-4C82-9DB8-3F942A8472C1}" srcOrd="3" destOrd="0" presId="urn:microsoft.com/office/officeart/2018/2/layout/IconLabelList"/>
    <dgm:cxn modelId="{A0E64579-1AF8-4601-9BB7-013BF8827A4C}" type="presParOf" srcId="{56AA74D3-1514-4E2E-A97D-97F3D8DDD998}" destId="{35983436-48C7-40D5-BC05-676A9E2FC932}" srcOrd="4" destOrd="0" presId="urn:microsoft.com/office/officeart/2018/2/layout/IconLabelList"/>
    <dgm:cxn modelId="{8109CD18-AF3F-4239-A672-CF09EEF83289}" type="presParOf" srcId="{35983436-48C7-40D5-BC05-676A9E2FC932}" destId="{95C2280F-CFA7-43D8-AE35-2EE44EC37D14}" srcOrd="0" destOrd="0" presId="urn:microsoft.com/office/officeart/2018/2/layout/IconLabelList"/>
    <dgm:cxn modelId="{2ACE9338-D46A-4F77-B8A7-46AA61970CD1}" type="presParOf" srcId="{35983436-48C7-40D5-BC05-676A9E2FC932}" destId="{EDE0DC61-8041-4F04-963B-F6A04CBF6939}" srcOrd="1" destOrd="0" presId="urn:microsoft.com/office/officeart/2018/2/layout/IconLabelList"/>
    <dgm:cxn modelId="{1C952A6A-7179-4E42-80B9-4DFD568983A3}" type="presParOf" srcId="{35983436-48C7-40D5-BC05-676A9E2FC932}" destId="{9A855908-B6D1-45A7-AC42-6126CF9185C5}" srcOrd="2" destOrd="0" presId="urn:microsoft.com/office/officeart/2018/2/layout/IconLabelList"/>
    <dgm:cxn modelId="{35BE22D7-6459-473B-9B12-306335410FA8}" type="presParOf" srcId="{56AA74D3-1514-4E2E-A97D-97F3D8DDD998}" destId="{22C24674-7DDC-4FDA-88A0-F691B769597A}" srcOrd="5" destOrd="0" presId="urn:microsoft.com/office/officeart/2018/2/layout/IconLabelList"/>
    <dgm:cxn modelId="{71DEE705-C9F5-434C-8231-407D5FCF06B4}" type="presParOf" srcId="{56AA74D3-1514-4E2E-A97D-97F3D8DDD998}" destId="{CD62858B-FAEF-4208-967E-4FE2BA6AB5D5}" srcOrd="6" destOrd="0" presId="urn:microsoft.com/office/officeart/2018/2/layout/IconLabelList"/>
    <dgm:cxn modelId="{8AA0DF21-D714-4612-B2EE-9417A8F8FBB1}" type="presParOf" srcId="{CD62858B-FAEF-4208-967E-4FE2BA6AB5D5}" destId="{9EE0F735-E264-46F6-8C71-7C8DCD182659}" srcOrd="0" destOrd="0" presId="urn:microsoft.com/office/officeart/2018/2/layout/IconLabelList"/>
    <dgm:cxn modelId="{D1DA04D2-AE7C-4332-B8D8-51075D96F344}" type="presParOf" srcId="{CD62858B-FAEF-4208-967E-4FE2BA6AB5D5}" destId="{3B532475-71C8-4B72-A40E-06C2A56D3667}" srcOrd="1" destOrd="0" presId="urn:microsoft.com/office/officeart/2018/2/layout/IconLabelList"/>
    <dgm:cxn modelId="{2DFD946C-85E6-4DB0-BF77-1247C7A32833}" type="presParOf" srcId="{CD62858B-FAEF-4208-967E-4FE2BA6AB5D5}" destId="{C4776898-6945-4108-9E41-AB961A2330F5}" srcOrd="2" destOrd="0" presId="urn:microsoft.com/office/officeart/2018/2/layout/IconLabelList"/>
    <dgm:cxn modelId="{9A721EE9-11EC-47AD-8B0B-2DFE5E7AE3B2}" type="presParOf" srcId="{56AA74D3-1514-4E2E-A97D-97F3D8DDD998}" destId="{532529A4-BD4E-4465-8BF2-3241059D06DE}" srcOrd="7" destOrd="0" presId="urn:microsoft.com/office/officeart/2018/2/layout/IconLabelList"/>
    <dgm:cxn modelId="{49BE2484-DCDB-4A98-9782-3192DD05C4A6}" type="presParOf" srcId="{56AA74D3-1514-4E2E-A97D-97F3D8DDD998}" destId="{A73F3D9E-524C-4373-9B2B-A8C974CA76E1}" srcOrd="8" destOrd="0" presId="urn:microsoft.com/office/officeart/2018/2/layout/IconLabelList"/>
    <dgm:cxn modelId="{2B96F14E-09A6-4301-B6BF-03D9F52A2BE7}" type="presParOf" srcId="{A73F3D9E-524C-4373-9B2B-A8C974CA76E1}" destId="{97C5C2D8-A0CD-4B04-9013-BE71005732E7}" srcOrd="0" destOrd="0" presId="urn:microsoft.com/office/officeart/2018/2/layout/IconLabelList"/>
    <dgm:cxn modelId="{4BFC9C4B-3E4E-4F63-8AC2-96ABE8C02112}" type="presParOf" srcId="{A73F3D9E-524C-4373-9B2B-A8C974CA76E1}" destId="{FFD52A2C-1E84-4C1D-8C01-83B4BDD505BC}" srcOrd="1" destOrd="0" presId="urn:microsoft.com/office/officeart/2018/2/layout/IconLabelList"/>
    <dgm:cxn modelId="{58A3DF62-1EBB-4637-B961-06639B5D6BF7}" type="presParOf" srcId="{A73F3D9E-524C-4373-9B2B-A8C974CA76E1}" destId="{39DC07EB-B8D6-4DA6-AEB5-2A9A0FC45D63}" srcOrd="2" destOrd="0" presId="urn:microsoft.com/office/officeart/2018/2/layout/IconLabelList"/>
    <dgm:cxn modelId="{B496D1A7-43EF-40F8-8E34-464A58AB2F85}" type="presParOf" srcId="{56AA74D3-1514-4E2E-A97D-97F3D8DDD998}" destId="{CDF9AFDB-7A9C-44B4-B917-2DAF7B8808B1}" srcOrd="9" destOrd="0" presId="urn:microsoft.com/office/officeart/2018/2/layout/IconLabelList"/>
    <dgm:cxn modelId="{3DFB0AC1-610B-4A74-9082-EEA8B0713018}" type="presParOf" srcId="{56AA74D3-1514-4E2E-A97D-97F3D8DDD998}" destId="{662786CD-088F-41F3-B565-8545BAC2899E}" srcOrd="10" destOrd="0" presId="urn:microsoft.com/office/officeart/2018/2/layout/IconLabelList"/>
    <dgm:cxn modelId="{01706ADB-8C6D-40DE-ABAC-BA766F560B05}" type="presParOf" srcId="{662786CD-088F-41F3-B565-8545BAC2899E}" destId="{27FB454D-8EE6-4348-9A6A-DC77657659C6}" srcOrd="0" destOrd="0" presId="urn:microsoft.com/office/officeart/2018/2/layout/IconLabelList"/>
    <dgm:cxn modelId="{17C05BAB-41A4-4223-A77B-836C35A41DE8}" type="presParOf" srcId="{662786CD-088F-41F3-B565-8545BAC2899E}" destId="{0BEA8A64-4DAB-4EAB-AFC0-920312ECE01C}" srcOrd="1" destOrd="0" presId="urn:microsoft.com/office/officeart/2018/2/layout/IconLabelList"/>
    <dgm:cxn modelId="{4084063B-CB4F-4487-BCB2-0B7CD93533E2}" type="presParOf" srcId="{662786CD-088F-41F3-B565-8545BAC2899E}" destId="{E0A5F483-A84F-4D7E-963A-ECDC742DBC8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F66FA-AC4D-4DF4-9CB0-1565BC7404E8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62622-1BAD-4CEE-8DF0-DB0FF1865B1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DFCA2-CEAA-4B7E-A2B9-D50B74FCC2BC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/>
            <a:t>Name</a:t>
          </a:r>
          <a:endParaRPr lang="en-US" sz="4000" kern="1200"/>
        </a:p>
      </dsp:txBody>
      <dsp:txXfrm>
        <a:off x="75768" y="3053169"/>
        <a:ext cx="3093750" cy="720000"/>
      </dsp:txXfrm>
    </dsp:sp>
    <dsp:sp modelId="{CDE11453-CF5B-444E-B365-A7AE8A7DA3C4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CE80D-D6EA-43A7-8561-A22C4432E45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7A997-1EE8-42AE-8730-744AF4BD525E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/>
            <a:t>Beruf</a:t>
          </a:r>
          <a:endParaRPr lang="en-US" sz="4000" kern="1200"/>
        </a:p>
      </dsp:txBody>
      <dsp:txXfrm>
        <a:off x="3710925" y="3053169"/>
        <a:ext cx="3093750" cy="720000"/>
      </dsp:txXfrm>
    </dsp:sp>
    <dsp:sp modelId="{9F115ED7-5450-4996-BADB-AB6524BFDCB2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39153-9AE6-409D-A7C6-6E58D26B882A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DA9FB-0848-43D3-A61B-03EDCEE9C868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>
              <a:latin typeface="Calibri Light" panose="020F0302020204030204"/>
            </a:rPr>
            <a:t>Firma</a:t>
          </a:r>
          <a:endParaRPr lang="en-US" sz="4000" kern="1200"/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F66FA-AC4D-4DF4-9CB0-1565BC7404E8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62622-1BAD-4CEE-8DF0-DB0FF1865B1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DFCA2-CEAA-4B7E-A2B9-D50B74FCC2BC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000" kern="1200">
              <a:latin typeface="Calibri Light" panose="020F0302020204030204"/>
            </a:rPr>
            <a:t>Name</a:t>
          </a:r>
          <a:endParaRPr lang="de-DE" sz="3000" b="0" i="0" u="none" strike="noStrike" kern="1200" cap="all" baseline="0" noProof="0">
            <a:solidFill>
              <a:srgbClr val="010000"/>
            </a:solidFill>
            <a:latin typeface="Calibri Light" panose="020F0302020204030204"/>
            <a:cs typeface="Calibri Light"/>
          </a:endParaRPr>
        </a:p>
      </dsp:txBody>
      <dsp:txXfrm>
        <a:off x="75768" y="3053169"/>
        <a:ext cx="3093750" cy="720000"/>
      </dsp:txXfrm>
    </dsp:sp>
    <dsp:sp modelId="{CDE11453-CF5B-444E-B365-A7AE8A7DA3C4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CE80D-D6EA-43A7-8561-A22C4432E45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7A997-1EE8-42AE-8730-744AF4BD525E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000" kern="1200">
              <a:latin typeface="Calibri Light" panose="020F0302020204030204"/>
            </a:rPr>
            <a:t>Hobby</a:t>
          </a:r>
          <a:endParaRPr lang="de-DE" sz="3000" kern="1200"/>
        </a:p>
      </dsp:txBody>
      <dsp:txXfrm>
        <a:off x="3710925" y="3053169"/>
        <a:ext cx="3093750" cy="720000"/>
      </dsp:txXfrm>
    </dsp:sp>
    <dsp:sp modelId="{9F115ED7-5450-4996-BADB-AB6524BFDCB2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39153-9AE6-409D-A7C6-6E58D26B882A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DA9FB-0848-43D3-A61B-03EDCEE9C868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000" kern="1200">
              <a:latin typeface="Calibri Light" panose="020F0302020204030204"/>
            </a:rPr>
            <a:t>Erfahrung mit PC</a:t>
          </a:r>
          <a:endParaRPr lang="en-US" sz="3000" kern="1200"/>
        </a:p>
      </dsp:txBody>
      <dsp:txXfrm>
        <a:off x="7346081" y="3053169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3AEC1-D466-41F2-978E-1C7FAAA0548D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88616-8C23-4868-AFA4-A3A9F22F1FD1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34C42-4A91-48F1-9C27-356C613AB6C9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Teil 1: Was ist Informatik</a:t>
          </a:r>
          <a:endParaRPr lang="en-US" sz="2500" kern="1200"/>
        </a:p>
      </dsp:txBody>
      <dsp:txXfrm>
        <a:off x="1435590" y="531"/>
        <a:ext cx="9080009" cy="1242935"/>
      </dsp:txXfrm>
    </dsp:sp>
    <dsp:sp modelId="{E0CBCB7F-36D8-42EA-8C6A-6486F9EAB348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6FD4A-9674-4F1A-9ABD-9D56AE14B784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760D4-434C-4B6A-AD54-0BF9DAD1B013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Teil 2: </a:t>
          </a:r>
          <a:r>
            <a:rPr lang="de-CH" sz="2500" kern="1200" dirty="0"/>
            <a:t>Plattformentwicklung (</a:t>
          </a:r>
          <a:r>
            <a:rPr lang="de-DE" sz="2500" kern="1200" dirty="0"/>
            <a:t>Systemtechnik)</a:t>
          </a:r>
          <a:endParaRPr lang="en-US" sz="2500" kern="1200" dirty="0"/>
        </a:p>
      </dsp:txBody>
      <dsp:txXfrm>
        <a:off x="1435590" y="1554201"/>
        <a:ext cx="9080009" cy="1242935"/>
      </dsp:txXfrm>
    </dsp:sp>
    <dsp:sp modelId="{B5D85053-2071-46D8-A2B6-31442C6A9D25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03940-7B21-472B-8867-7F49AEFBA0F5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761C5-6F8B-4E29-8B38-45946E12C055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Teil 3: Applikationsentwicklung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32EEB-37AA-4ECA-A364-355F7D0DFF87}">
      <dsp:nvSpPr>
        <dsp:cNvPr id="0" name=""/>
        <dsp:cNvSpPr/>
      </dsp:nvSpPr>
      <dsp:spPr>
        <a:xfrm>
          <a:off x="421398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7924E-0CA0-4238-891C-3CFD4A23F9C2}">
      <dsp:nvSpPr>
        <dsp:cNvPr id="0" name=""/>
        <dsp:cNvSpPr/>
      </dsp:nvSpPr>
      <dsp:spPr>
        <a:xfrm>
          <a:off x="84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Handy</a:t>
          </a:r>
          <a:endParaRPr lang="en-US" sz="1600" kern="1200" dirty="0"/>
        </a:p>
      </dsp:txBody>
      <dsp:txXfrm>
        <a:off x="841" y="2344441"/>
        <a:ext cx="1529296" cy="611718"/>
      </dsp:txXfrm>
    </dsp:sp>
    <dsp:sp modelId="{A92D31B9-F1DB-4EE1-BBEA-90A4D89A04B8}">
      <dsp:nvSpPr>
        <dsp:cNvPr id="0" name=""/>
        <dsp:cNvSpPr/>
      </dsp:nvSpPr>
      <dsp:spPr>
        <a:xfrm>
          <a:off x="2218322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8845F-4CB7-4311-9DD3-68A4C43BECE1}">
      <dsp:nvSpPr>
        <dsp:cNvPr id="0" name=""/>
        <dsp:cNvSpPr/>
      </dsp:nvSpPr>
      <dsp:spPr>
        <a:xfrm>
          <a:off x="1797765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Wettervorhersage</a:t>
          </a:r>
          <a:endParaRPr lang="en-US" sz="1600" kern="1200" dirty="0"/>
        </a:p>
      </dsp:txBody>
      <dsp:txXfrm>
        <a:off x="1797765" y="2344441"/>
        <a:ext cx="1529296" cy="611718"/>
      </dsp:txXfrm>
    </dsp:sp>
    <dsp:sp modelId="{95C2280F-CFA7-43D8-AE35-2EE44EC37D14}">
      <dsp:nvSpPr>
        <dsp:cNvPr id="0" name=""/>
        <dsp:cNvSpPr/>
      </dsp:nvSpPr>
      <dsp:spPr>
        <a:xfrm>
          <a:off x="4015246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55908-B6D1-45A7-AC42-6126CF9185C5}">
      <dsp:nvSpPr>
        <dsp:cNvPr id="0" name=""/>
        <dsp:cNvSpPr/>
      </dsp:nvSpPr>
      <dsp:spPr>
        <a:xfrm>
          <a:off x="3594689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Verkehrssystem</a:t>
          </a:r>
          <a:endParaRPr lang="en-US" sz="1600" kern="1200" dirty="0"/>
        </a:p>
      </dsp:txBody>
      <dsp:txXfrm>
        <a:off x="3594689" y="2344441"/>
        <a:ext cx="1529296" cy="611718"/>
      </dsp:txXfrm>
    </dsp:sp>
    <dsp:sp modelId="{9EE0F735-E264-46F6-8C71-7C8DCD182659}">
      <dsp:nvSpPr>
        <dsp:cNvPr id="0" name=""/>
        <dsp:cNvSpPr/>
      </dsp:nvSpPr>
      <dsp:spPr>
        <a:xfrm>
          <a:off x="5812170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76898-6945-4108-9E41-AB961A2330F5}">
      <dsp:nvSpPr>
        <dsp:cNvPr id="0" name=""/>
        <dsp:cNvSpPr/>
      </dsp:nvSpPr>
      <dsp:spPr>
        <a:xfrm>
          <a:off x="5391613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Flugzeug</a:t>
          </a:r>
          <a:endParaRPr lang="en-US" sz="1600" kern="1200" dirty="0"/>
        </a:p>
      </dsp:txBody>
      <dsp:txXfrm>
        <a:off x="5391613" y="2344441"/>
        <a:ext cx="1529296" cy="611718"/>
      </dsp:txXfrm>
    </dsp:sp>
    <dsp:sp modelId="{97C5C2D8-A0CD-4B04-9013-BE71005732E7}">
      <dsp:nvSpPr>
        <dsp:cNvPr id="0" name=""/>
        <dsp:cNvSpPr/>
      </dsp:nvSpPr>
      <dsp:spPr>
        <a:xfrm>
          <a:off x="7609093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C07EB-B8D6-4DA6-AEB5-2A9A0FC45D63}">
      <dsp:nvSpPr>
        <dsp:cNvPr id="0" name=""/>
        <dsp:cNvSpPr/>
      </dsp:nvSpPr>
      <dsp:spPr>
        <a:xfrm>
          <a:off x="7188537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Auto</a:t>
          </a:r>
          <a:endParaRPr lang="en-US" sz="1600" kern="1200" dirty="0"/>
        </a:p>
      </dsp:txBody>
      <dsp:txXfrm>
        <a:off x="7188537" y="2344441"/>
        <a:ext cx="1529296" cy="611718"/>
      </dsp:txXfrm>
    </dsp:sp>
    <dsp:sp modelId="{27FB454D-8EE6-4348-9A6A-DC77657659C6}">
      <dsp:nvSpPr>
        <dsp:cNvPr id="0" name=""/>
        <dsp:cNvSpPr/>
      </dsp:nvSpPr>
      <dsp:spPr>
        <a:xfrm>
          <a:off x="9406017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5F483-A84F-4D7E-963A-ECDC742DBC8F}">
      <dsp:nvSpPr>
        <dsp:cNvPr id="0" name=""/>
        <dsp:cNvSpPr/>
      </dsp:nvSpPr>
      <dsp:spPr>
        <a:xfrm>
          <a:off x="898546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PC</a:t>
          </a:r>
          <a:endParaRPr lang="en-US" sz="1600" kern="1200" dirty="0"/>
        </a:p>
      </dsp:txBody>
      <dsp:txXfrm>
        <a:off x="8985461" y="2344441"/>
        <a:ext cx="1529296" cy="61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1CA9D-D3D2-437D-A463-384FD2AC224D}" type="datetimeFigureOut">
              <a:rPr lang="de-DE"/>
              <a:t>16.05.22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EF858-5C30-4E5A-8528-241225FEC38C}" type="slidenum">
              <a:rPr lang="de-DE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70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ck.ch/hpe-server-proliant-dl380-gen10-xeon-silver-4214-performance-1036294?utm_source=google&amp;utm_medium=cpc&amp;utm_campaign=!cc-pssh!l-d!e-g!t-pla!k1-it!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ck.ch/hpe-server-proliant-dl380-gen10-xeon-silver-4214-performance-1036294?utm_source=google&amp;utm_medium=cpc&amp;utm_campaign=!cc-pssh!l-d!e-g!t-pla!k1-it!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271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Frage an Kinder: Was kennt ihr für Betriebssysteme? </a:t>
            </a:r>
          </a:p>
          <a:p>
            <a:endParaRPr lang="de-CH" dirty="0"/>
          </a:p>
          <a:p>
            <a:r>
              <a:rPr lang="de-CH" dirty="0"/>
              <a:t>(ACHTUNG Hackertrick mit weissem Textfeld zum verdecken)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8300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1: Raspberry Pi </a:t>
            </a:r>
            <a:r>
              <a:rPr lang="en-US" dirty="0" err="1">
                <a:cs typeface="Calibri"/>
              </a:rPr>
              <a:t>erklären</a:t>
            </a:r>
            <a:r>
              <a:rPr lang="en-US" dirty="0">
                <a:cs typeface="Calibri"/>
              </a:rPr>
              <a:t> &amp; </a:t>
            </a:r>
            <a:r>
              <a:rPr lang="en-US" dirty="0" err="1">
                <a:cs typeface="Calibri"/>
              </a:rPr>
              <a:t>Fragen</a:t>
            </a:r>
            <a:r>
              <a:rPr lang="en-US" dirty="0">
                <a:cs typeface="Calibri"/>
              </a:rPr>
              <a:t> was </a:t>
            </a:r>
            <a:r>
              <a:rPr lang="en-US" dirty="0" err="1">
                <a:cs typeface="Calibri"/>
              </a:rPr>
              <a:t>für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Betriessystem</a:t>
            </a:r>
            <a:r>
              <a:rPr lang="en-US" dirty="0">
                <a:cs typeface="Calibri"/>
              </a:rPr>
              <a:t> es </a:t>
            </a:r>
            <a:r>
              <a:rPr lang="en-US" dirty="0" err="1">
                <a:cs typeface="Calibri"/>
              </a:rPr>
              <a:t>ist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2: </a:t>
            </a:r>
            <a:r>
              <a:rPr lang="en-US" dirty="0"/>
              <a:t>Raspberry Pi </a:t>
            </a:r>
            <a:r>
              <a:rPr lang="en-US" dirty="0" err="1"/>
              <a:t>starten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3: </a:t>
            </a:r>
            <a:r>
              <a:rPr lang="en-US" dirty="0" err="1">
                <a:cs typeface="Calibri"/>
              </a:rPr>
              <a:t>Vorgang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erklären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4: </a:t>
            </a:r>
            <a:r>
              <a:rPr lang="en-US" dirty="0" err="1">
                <a:cs typeface="Calibri"/>
              </a:rPr>
              <a:t>Cowsay</a:t>
            </a:r>
            <a:r>
              <a:rPr lang="en-US" dirty="0">
                <a:cs typeface="Calibri"/>
              </a:rPr>
              <a:t> (</a:t>
            </a:r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cowsay</a:t>
            </a:r>
            <a:r>
              <a:rPr lang="en-US" dirty="0"/>
              <a:t>) &amp; </a:t>
            </a:r>
            <a:r>
              <a:rPr lang="en-US" dirty="0" err="1"/>
              <a:t>vlt</a:t>
            </a:r>
            <a:r>
              <a:rPr lang="en-US" dirty="0"/>
              <a:t>. </a:t>
            </a: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Beispiele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5: Ordner </a:t>
            </a:r>
            <a:r>
              <a:rPr lang="en-US" dirty="0" err="1">
                <a:cs typeface="Calibri"/>
              </a:rPr>
              <a:t>für</a:t>
            </a:r>
            <a:r>
              <a:rPr lang="en-US" dirty="0">
                <a:cs typeface="Calibri"/>
              </a:rPr>
              <a:t> HTML Files </a:t>
            </a:r>
            <a:r>
              <a:rPr lang="en-US" dirty="0" err="1">
                <a:cs typeface="Calibri"/>
              </a:rPr>
              <a:t>erstellen</a:t>
            </a:r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949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Beim IP Adressen Teil, kurz erklären für was diese ist. </a:t>
            </a:r>
          </a:p>
          <a:p>
            <a:r>
              <a:rPr lang="de-CH" dirty="0"/>
              <a:t>Auch erklären was der ping Befehl macht</a:t>
            </a:r>
          </a:p>
          <a:p>
            <a:r>
              <a:rPr lang="de-CH" dirty="0"/>
              <a:t>Ping google.ch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Abklären ob </a:t>
            </a:r>
            <a:r>
              <a:rPr lang="de-CH" dirty="0" err="1"/>
              <a:t>Cowsay</a:t>
            </a:r>
            <a:r>
              <a:rPr lang="de-CH" dirty="0"/>
              <a:t> so geschrieben wird (</a:t>
            </a:r>
            <a:r>
              <a:rPr lang="de-CH" dirty="0" err="1"/>
              <a:t>evtl</a:t>
            </a:r>
            <a:r>
              <a:rPr lang="de-CH" dirty="0"/>
              <a:t> –y )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34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Pfad zum USB Stick abklären</a:t>
            </a:r>
          </a:p>
          <a:p>
            <a:endParaRPr lang="de-CH" dirty="0"/>
          </a:p>
          <a:p>
            <a:r>
              <a:rPr lang="de-CH" dirty="0"/>
              <a:t>Laufend alle Befehle erklären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403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Meine erste Webseite (ICT-BZ-Schnuppertag-HTML-Helper/Beispiel meine Erste Webseite/Meine Website/</a:t>
            </a:r>
            <a:r>
              <a:rPr lang="de-CH" dirty="0" err="1"/>
              <a:t>index.html</a:t>
            </a:r>
            <a:r>
              <a:rPr lang="de-CH" dirty="0"/>
              <a:t>)</a:t>
            </a:r>
          </a:p>
          <a:p>
            <a:r>
              <a:rPr lang="de-CH" dirty="0"/>
              <a:t>Privates Webseitenprojekt zeigen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652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Zeige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einfache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Seite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Beispiel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Explizit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erwähnen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dass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ihr</a:t>
            </a:r>
            <a:r>
              <a:rPr lang="en-US" dirty="0">
                <a:cs typeface="Calibri"/>
              </a:rPr>
              <a:t> Code </a:t>
            </a:r>
            <a:r>
              <a:rPr lang="en-US" dirty="0" err="1">
                <a:cs typeface="Calibri"/>
              </a:rPr>
              <a:t>im</a:t>
            </a:r>
            <a:r>
              <a:rPr lang="en-US" dirty="0">
                <a:cs typeface="Calibri"/>
              </a:rPr>
              <a:t> Body sein muss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Tags </a:t>
            </a:r>
            <a:r>
              <a:rPr lang="en-US" dirty="0" err="1">
                <a:cs typeface="Calibri"/>
              </a:rPr>
              <a:t>erklären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öffnende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schliessende</a:t>
            </a:r>
            <a:r>
              <a:rPr lang="en-US" dirty="0">
                <a:cs typeface="Calibri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529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Zeige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einfache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Seite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Beispiel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Explizit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erwähnen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dass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ihr</a:t>
            </a:r>
            <a:r>
              <a:rPr lang="en-US" dirty="0">
                <a:cs typeface="Calibri"/>
              </a:rPr>
              <a:t> Code </a:t>
            </a:r>
            <a:r>
              <a:rPr lang="en-US" dirty="0" err="1">
                <a:cs typeface="Calibri"/>
              </a:rPr>
              <a:t>im</a:t>
            </a:r>
            <a:r>
              <a:rPr lang="en-US" dirty="0">
                <a:cs typeface="Calibri"/>
              </a:rPr>
              <a:t> Body sein muss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Tags </a:t>
            </a:r>
            <a:r>
              <a:rPr lang="en-US" dirty="0" err="1">
                <a:cs typeface="Calibri"/>
              </a:rPr>
              <a:t>erklären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öffnende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schliessende</a:t>
            </a:r>
            <a:r>
              <a:rPr lang="en-US" dirty="0">
                <a:cs typeface="Calibri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761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Auftrag geben, Gedanken zu machen und die Ideen auf ein Papier zu zeichnen (Mockup)</a:t>
            </a:r>
          </a:p>
          <a:p>
            <a:pPr marL="171450" indent="-171450">
              <a:buFontTx/>
              <a:buChar char="-"/>
            </a:pPr>
            <a:r>
              <a:rPr lang="de-CH" dirty="0"/>
              <a:t>Zuerst natürlich ein Thema auswählen (Verein, Hobby, Portfolio (über euch oder ein Tier), sonstige Ideen)</a:t>
            </a:r>
          </a:p>
          <a:p>
            <a:pPr marL="171450" indent="-171450">
              <a:buFontTx/>
              <a:buChar char="-"/>
            </a:pPr>
            <a:r>
              <a:rPr lang="de-CH" dirty="0"/>
              <a:t>HTML-Seite mit Erklärungen erwähnen</a:t>
            </a:r>
          </a:p>
          <a:p>
            <a:pPr marL="171450" indent="-171450">
              <a:buFontTx/>
              <a:buChar char="-"/>
            </a:pP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(10-15 min Zeit)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836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Hat es den Teilnehmenden gefallen?</a:t>
            </a:r>
          </a:p>
          <a:p>
            <a:r>
              <a:rPr lang="de-CH" dirty="0"/>
              <a:t>Können sie sich Informatik vorstellen? Falls ja: Welche Richtung (</a:t>
            </a:r>
            <a:r>
              <a:rPr lang="de-CH" dirty="0" err="1"/>
              <a:t>Appli</a:t>
            </a:r>
            <a:r>
              <a:rPr lang="de-CH" dirty="0"/>
              <a:t>, Plattformen, Fachmann/Fachfrau)?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17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393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428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Bild Server Racks (Rechenzentrum)</a:t>
            </a:r>
          </a:p>
          <a:p>
            <a:r>
              <a:rPr lang="de-CH" dirty="0"/>
              <a:t>Quelle: </a:t>
            </a:r>
          </a:p>
          <a:p>
            <a:r>
              <a:rPr lang="de-CH" dirty="0"/>
              <a:t>https://praxistipps-images.chip.de/1YAJLlYUY_yBT_jhJ01OkElUw9Y=/1200x675/filters:format(jpeg):fill(fff,true):no_upscale()/praxistipps.s3.amazonaws.com%2Fein-hardware-server_844c2f36.jpg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840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Quelle: </a:t>
            </a:r>
          </a:p>
          <a:p>
            <a:r>
              <a:rPr lang="de-CH" dirty="0">
                <a:hlinkClick r:id="rId3"/>
              </a:rPr>
              <a:t>https://www.brack.ch/hpe-server-proliant-dl380-gen10-xeon-silver-4214-performance-1036294?utm_source=google&amp;utm_medium=cpc&amp;utm_campaign=%21cc-pssh%21l-d%21e-g%21t-pla%21k1-it%21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37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Quelle: </a:t>
            </a:r>
          </a:p>
          <a:p>
            <a:r>
              <a:rPr lang="de-CH" dirty="0">
                <a:hlinkClick r:id="rId3"/>
              </a:rPr>
              <a:t>https://www.brack.ch/hpe-server-proliant-dl380-gen10-xeon-silver-4214-performance-1036294?utm_source=google&amp;utm_medium=cpc&amp;utm_campaign=%21cc-pssh%21l-d%21e-g%21t-pla%21k1-it%21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</a:t>
            </a:r>
            <a:endParaRPr lang="de-CH" dirty="0"/>
          </a:p>
          <a:p>
            <a:endParaRPr lang="de-CH" dirty="0"/>
          </a:p>
          <a:p>
            <a:r>
              <a:rPr lang="de-CH" dirty="0"/>
              <a:t>Können mehrere TB Daten speichern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645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Datenbank: Logisches Konstrukt </a:t>
            </a:r>
          </a:p>
          <a:p>
            <a:r>
              <a:rPr lang="de-CH" dirty="0"/>
              <a:t>Tabellen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cs typeface="Calibri"/>
              </a:rPr>
              <a:t>SQL (Datenbankspezialist, SYS)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029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Man kann sich das auch wie eine Bibliothek vorstellen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7781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So sieht eine relationale Datenbank aus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4469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16.05.22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16.05.22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16.05.22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16.05.22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16.05.22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16.05.22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16.05.22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16.05.22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16.05.22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16.05.22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16.05.22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16.05.22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55BBD46-01F3-4951-B279-8B6CD43D3A5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834" y="136525"/>
            <a:ext cx="949933" cy="886604"/>
          </a:xfrm>
          <a:prstGeom prst="rect">
            <a:avLst/>
          </a:prstGeom>
        </p:spPr>
      </p:pic>
      <p:pic>
        <p:nvPicPr>
          <p:cNvPr id="9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EE01BAD1-C591-4BB6-B92B-21141D3E6AC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9FJPnFQWi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Informatik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dirty="0">
                <a:cs typeface="Calibri"/>
              </a:rPr>
              <a:t>ICT-BZ Schnuppertag</a:t>
            </a:r>
          </a:p>
          <a:p>
            <a:endParaRPr lang="de-DE" dirty="0">
              <a:ea typeface="+mn-lt"/>
              <a:cs typeface="+mn-lt"/>
            </a:endParaRPr>
          </a:p>
          <a:p>
            <a:endParaRPr lang="de-DE" dirty="0">
              <a:cs typeface="Calibri"/>
            </a:endParaRPr>
          </a:p>
          <a:p>
            <a:r>
              <a:rPr lang="de-DE" sz="2000" dirty="0">
                <a:cs typeface="Calibri"/>
              </a:rPr>
              <a:t>Leo</a:t>
            </a: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9C87EB-6A2A-4BC1-81C3-35566580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441" y="807509"/>
            <a:ext cx="6895092" cy="1135737"/>
          </a:xfrm>
        </p:spPr>
        <p:txBody>
          <a:bodyPr>
            <a:normAutofit/>
          </a:bodyPr>
          <a:lstStyle/>
          <a:p>
            <a:r>
              <a:rPr lang="de-DE" sz="4000" dirty="0">
                <a:cs typeface="Calibri Light"/>
              </a:rPr>
              <a:t>Verwandte Berufe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B981609-9AC9-4DEF-AA7E-F7707111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721193"/>
            <a:ext cx="3415612" cy="341561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2E755D-F066-49F1-8964-BA4917CCF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440" y="2268756"/>
            <a:ext cx="6895092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 dirty="0" err="1">
                <a:cs typeface="Calibri"/>
              </a:rPr>
              <a:t>Mediamatiker</a:t>
            </a:r>
            <a:r>
              <a:rPr lang="de-DE" sz="2400" dirty="0">
                <a:cs typeface="Calibri"/>
              </a:rPr>
              <a:t>*in EFZ</a:t>
            </a:r>
          </a:p>
          <a:p>
            <a:r>
              <a:rPr lang="de-DE" sz="2400" dirty="0" err="1">
                <a:cs typeface="Calibri"/>
              </a:rPr>
              <a:t>Telematiker</a:t>
            </a:r>
            <a:r>
              <a:rPr lang="de-DE" sz="2400" dirty="0">
                <a:cs typeface="Calibri"/>
              </a:rPr>
              <a:t>*in EFZ</a:t>
            </a:r>
          </a:p>
          <a:p>
            <a:r>
              <a:rPr lang="de-DE" sz="2400" dirty="0">
                <a:cs typeface="Calibri"/>
              </a:rPr>
              <a:t>Informatik-Mittelschule</a:t>
            </a:r>
          </a:p>
          <a:p>
            <a:r>
              <a:rPr lang="de-DE" sz="2400" dirty="0">
                <a:cs typeface="Calibri"/>
              </a:rPr>
              <a:t>ICT-Fachmann / ICT-Fachfrau EFZ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8465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BB69C4-0A6E-4F4C-AE22-8CB75D8C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Teil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2: </a:t>
            </a:r>
            <a:r>
              <a:rPr lang="en-US" sz="3600" dirty="0" err="1">
                <a:solidFill>
                  <a:srgbClr val="080808"/>
                </a:solidFill>
              </a:rPr>
              <a:t>Plattformentwicklung</a:t>
            </a:r>
            <a:endParaRPr 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9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EEA3C-C63F-4F36-8C31-4CE64F37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PC anschauen</a:t>
            </a:r>
            <a:endParaRPr lang="de-DE" dirty="0"/>
          </a:p>
        </p:txBody>
      </p:sp>
      <p:pic>
        <p:nvPicPr>
          <p:cNvPr id="12" name="Grafik 12" descr="Ein Bild, das drinnen, rot, sitzend, offen enthält.&#10;&#10;Mit sehr hoher Zuverlässigkeit generierte Beschreibung">
            <a:extLst>
              <a:ext uri="{FF2B5EF4-FFF2-40B4-BE49-F238E27FC236}">
                <a16:creationId xmlns:a16="http://schemas.microsoft.com/office/drawing/2014/main" id="{518E3C4C-7DFB-46B8-919D-C0A95911B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8228" y="1482725"/>
            <a:ext cx="5926993" cy="4818063"/>
          </a:xfrm>
        </p:spPr>
      </p:pic>
    </p:spTree>
    <p:extLst>
      <p:ext uri="{BB962C8B-B14F-4D97-AF65-F5344CB8AC3E}">
        <p14:creationId xmlns:p14="http://schemas.microsoft.com/office/powerpoint/2010/main" val="658996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C7975D-B237-4AD2-8D0E-FF10A74D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Einblick ins Internet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05D30A-BBE1-4F0A-8147-372145646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3"/>
              </a:rPr>
              <a:t>https://www.youtube.com/watch?v=e9FJPnFQWi8</a:t>
            </a:r>
            <a:endParaRPr lang="de-CH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168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074E1D-BC2F-453D-84C3-50CA21C0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8" y="908344"/>
            <a:ext cx="5244301" cy="15381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WLAN</a:t>
            </a: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B6C29DB0-17E9-42FF-986E-0B7F493F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115AD956-A5B6-4760-B8B2-11E2DF6B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FB5945D5-3F2B-4DC9-8A2A-B57A35809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173" y="1790732"/>
            <a:ext cx="3267942" cy="32679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93DC220-31B9-4453-8E8F-190611CD5EB8}"/>
              </a:ext>
            </a:extLst>
          </p:cNvPr>
          <p:cNvSpPr txBox="1"/>
          <p:nvPr/>
        </p:nvSpPr>
        <p:spPr>
          <a:xfrm>
            <a:off x="5911158" y="2706865"/>
            <a:ext cx="5383652" cy="347009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= Wireless Local Area Network =&gt; Wi-Fi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30 – 100 Meter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Seit</a:t>
            </a:r>
            <a:r>
              <a:rPr lang="en-US" sz="2400" dirty="0"/>
              <a:t> ca. 20 Jahren</a:t>
            </a:r>
          </a:p>
        </p:txBody>
      </p:sp>
    </p:spTree>
    <p:extLst>
      <p:ext uri="{BB962C8B-B14F-4D97-AF65-F5344CB8AC3E}">
        <p14:creationId xmlns:p14="http://schemas.microsoft.com/office/powerpoint/2010/main" val="29728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1B1F1-E5E0-4F75-B7D4-7D828D07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 panose="020F0302020204030204"/>
              </a:rPr>
              <a:t>LAN, MAN &amp; WAN</a:t>
            </a:r>
          </a:p>
        </p:txBody>
      </p:sp>
      <p:pic>
        <p:nvPicPr>
          <p:cNvPr id="4" name="Grafik 4" descr="Ein Bild, das Kühlschrank,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F2A8F4F4-7806-4E81-BC93-4D4C30EEB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8196" y="1825625"/>
            <a:ext cx="5895607" cy="4351338"/>
          </a:xfrm>
        </p:spPr>
      </p:pic>
    </p:spTree>
    <p:extLst>
      <p:ext uri="{BB962C8B-B14F-4D97-AF65-F5344CB8AC3E}">
        <p14:creationId xmlns:p14="http://schemas.microsoft.com/office/powerpoint/2010/main" val="115027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1D199C-99B9-45AE-B4BB-201E44D3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de-DE" dirty="0">
                <a:cs typeface="Calibri Light"/>
              </a:rPr>
              <a:t>Server &amp; Datenbank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0659E2-ECF1-41BD-A33E-9D1DBA7E8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000" dirty="0">
                <a:cs typeface="Calibri"/>
              </a:rPr>
              <a:t>Wo werden alle Daten aus dem Internet gespeichert?</a:t>
            </a:r>
          </a:p>
          <a:p>
            <a:endParaRPr lang="de-DE" sz="2000" dirty="0">
              <a:cs typeface="Calibri"/>
            </a:endParaRPr>
          </a:p>
          <a:p>
            <a:r>
              <a:rPr lang="de-DE" sz="2000" dirty="0">
                <a:cs typeface="Calibri"/>
              </a:rPr>
              <a:t>SQL (Datenbankspezialist, SYS)</a:t>
            </a:r>
          </a:p>
          <a:p>
            <a:endParaRPr lang="de-DE" sz="20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3D296-F8B6-4CF4-AE7F-44C461599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1" r="34326" b="-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74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55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s ist ein Server? Definition und Funktion einfach ...">
            <a:extLst>
              <a:ext uri="{FF2B5EF4-FFF2-40B4-BE49-F238E27FC236}">
                <a16:creationId xmlns:a16="http://schemas.microsoft.com/office/drawing/2014/main" id="{5B0B7E85-44D6-4BFB-A6A4-50F09AC13F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099" y="869964"/>
            <a:ext cx="7947801" cy="523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768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00780EB-0049-4349-AB98-A5AAA54F6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2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E9C8ADC-5DE3-43E1-9533-1413885B3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1" t="12333" r="13256" b="6999"/>
          <a:stretch/>
        </p:blipFill>
        <p:spPr bwMode="auto">
          <a:xfrm>
            <a:off x="1908810" y="1027906"/>
            <a:ext cx="7943850" cy="553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432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A3B01-563F-4916-9D16-E50AE039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Vorstellungsrunde (Ich)</a:t>
            </a:r>
            <a:endParaRPr lang="de-DE" dirty="0"/>
          </a:p>
        </p:txBody>
      </p:sp>
      <p:graphicFrame>
        <p:nvGraphicFramePr>
          <p:cNvPr id="16" name="Inhaltsplatzhalter 2">
            <a:extLst>
              <a:ext uri="{FF2B5EF4-FFF2-40B4-BE49-F238E27FC236}">
                <a16:creationId xmlns:a16="http://schemas.microsoft.com/office/drawing/2014/main" id="{C76EB6CD-F45C-4EA2-903B-C1EF91FC4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7867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6385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ccess Datenbank in SQL Server migrieren - Lizenzking Blog | DE">
            <a:extLst>
              <a:ext uri="{FF2B5EF4-FFF2-40B4-BE49-F238E27FC236}">
                <a16:creationId xmlns:a16="http://schemas.microsoft.com/office/drawing/2014/main" id="{E22D4444-01DA-4F79-A4C1-F12B1BAC27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67" y="1296991"/>
            <a:ext cx="7575665" cy="42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327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45A8999-6394-4693-B753-E5E13B226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5245" y="1202077"/>
            <a:ext cx="7284779" cy="410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04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ues bei MySQL, PostgreSQL, Ingres, Firebird und Oracle - Seite 2 von 5">
            <a:extLst>
              <a:ext uri="{FF2B5EF4-FFF2-40B4-BE49-F238E27FC236}">
                <a16:creationId xmlns:a16="http://schemas.microsoft.com/office/drawing/2014/main" id="{4D68BA5E-2036-DB45-A1A8-E0B62E0E1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54" y="390679"/>
            <a:ext cx="8229381" cy="578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89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BAB55C-9A87-43CA-B4BE-5BBD83D04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875062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>
                <a:cs typeface="Calibri Light"/>
              </a:rPr>
              <a:t>Betriebssysteme</a:t>
            </a:r>
            <a:endParaRPr lang="de-DE" sz="3600"/>
          </a:p>
        </p:txBody>
      </p:sp>
      <p:pic>
        <p:nvPicPr>
          <p:cNvPr id="13" name="Grafik 13" descr="Ein Bild, das Zeichnung, Schild enthält.&#10;&#10;Mit sehr hoher Zuverlässigkeit generierte Beschreibung">
            <a:extLst>
              <a:ext uri="{FF2B5EF4-FFF2-40B4-BE49-F238E27FC236}">
                <a16:creationId xmlns:a16="http://schemas.microsoft.com/office/drawing/2014/main" id="{A16D80AE-B2D4-48A1-972C-2DBA1C9A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47" y="375320"/>
            <a:ext cx="3278486" cy="3848658"/>
          </a:xfrm>
          <a:prstGeom prst="rect">
            <a:avLst/>
          </a:prstGeom>
        </p:spPr>
      </p:pic>
      <p:cxnSp>
        <p:nvCxnSpPr>
          <p:cNvPr id="20" name="Straight Connector 24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8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AA5DBAED-AD47-4359-81E0-D8597F507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370" y="484633"/>
            <a:ext cx="2628285" cy="1438985"/>
          </a:xfrm>
          <a:prstGeom prst="rect">
            <a:avLst/>
          </a:prstGeom>
        </p:spPr>
      </p:pic>
      <p:cxnSp>
        <p:nvCxnSpPr>
          <p:cNvPr id="21" name="Straight Connector 26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6" descr="Ein Bild, das Tisch, Blume enthält.&#10;&#10;Mit sehr hoher Zuverlässigkeit generierte Beschreibung">
            <a:extLst>
              <a:ext uri="{FF2B5EF4-FFF2-40B4-BE49-F238E27FC236}">
                <a16:creationId xmlns:a16="http://schemas.microsoft.com/office/drawing/2014/main" id="{F8A5763F-A04C-44B5-B9BC-4B195EFE2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818" y="2424609"/>
            <a:ext cx="1551954" cy="1799367"/>
          </a:xfrm>
          <a:prstGeom prst="rect">
            <a:avLst/>
          </a:prstGeom>
        </p:spPr>
      </p:pic>
      <p:cxnSp>
        <p:nvCxnSpPr>
          <p:cNvPr id="23" name="Straight Connector 28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10" descr="Ein Bild, das Schild enthält.&#10;&#10;Mit sehr hoher Zuverlässigkeit generierte Beschreibung">
            <a:extLst>
              <a:ext uri="{FF2B5EF4-FFF2-40B4-BE49-F238E27FC236}">
                <a16:creationId xmlns:a16="http://schemas.microsoft.com/office/drawing/2014/main" id="{D5DB7EC7-41FD-44D9-80DF-FEB9B9200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20" y="4911833"/>
            <a:ext cx="1524230" cy="1448019"/>
          </a:xfrm>
          <a:prstGeom prst="rect">
            <a:avLst/>
          </a:prstGeom>
        </p:spPr>
      </p:pic>
      <p:pic>
        <p:nvPicPr>
          <p:cNvPr id="4" name="Grafik 4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F161FD3F-1912-427C-B7EA-212E121BC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822" y="4986641"/>
            <a:ext cx="4364400" cy="1298408"/>
          </a:xfrm>
          <a:prstGeom prst="rect">
            <a:avLst/>
          </a:prstGeom>
        </p:spPr>
      </p:pic>
      <p:cxnSp>
        <p:nvCxnSpPr>
          <p:cNvPr id="26" name="Straight Connector 30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730262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E52F151-19EA-49C2-A809-C4F429F708B6}"/>
              </a:ext>
            </a:extLst>
          </p:cNvPr>
          <p:cNvSpPr txBox="1"/>
          <p:nvPr/>
        </p:nvSpPr>
        <p:spPr>
          <a:xfrm>
            <a:off x="10363200" y="2796988"/>
            <a:ext cx="10488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FF93645-EA05-44D8-868B-3F27A0605687}"/>
              </a:ext>
            </a:extLst>
          </p:cNvPr>
          <p:cNvSpPr txBox="1"/>
          <p:nvPr/>
        </p:nvSpPr>
        <p:spPr>
          <a:xfrm>
            <a:off x="0" y="3729"/>
            <a:ext cx="7643143" cy="68542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366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14F0F-499B-48B9-8CCA-E9C603FB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Praktischer Teil</a:t>
            </a:r>
            <a:endParaRPr lang="de-DE" dirty="0"/>
          </a:p>
        </p:txBody>
      </p:sp>
      <p:pic>
        <p:nvPicPr>
          <p:cNvPr id="4" name="Grafik 5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EE8805AE-6B96-4085-942B-EFCC653C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3713" y="1825625"/>
            <a:ext cx="6744574" cy="4351338"/>
          </a:xfrm>
        </p:spPr>
      </p:pic>
    </p:spTree>
    <p:extLst>
      <p:ext uri="{BB962C8B-B14F-4D97-AF65-F5344CB8AC3E}">
        <p14:creationId xmlns:p14="http://schemas.microsoft.com/office/powerpoint/2010/main" val="1571541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F45AC-4F6F-4EAF-B9F1-2CFA56FE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Praktischer Teil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D0656E-ABA1-4B90-A3C5-97D0641D4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dirty="0"/>
              <a:t>IP Adresse herausfinden</a:t>
            </a:r>
          </a:p>
          <a:p>
            <a:pPr lvl="1"/>
            <a:r>
              <a:rPr lang="de-CH" dirty="0"/>
              <a:t>Schritt 1: Konsole öffnen</a:t>
            </a:r>
          </a:p>
          <a:p>
            <a:pPr lvl="1"/>
            <a:r>
              <a:rPr lang="de-CH" dirty="0"/>
              <a:t> 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ifconfig</a:t>
            </a:r>
            <a:r>
              <a:rPr lang="de-CH" dirty="0">
                <a:latin typeface="Consolas" panose="020B0609020204030204" pitchFamily="49" charset="0"/>
              </a:rPr>
              <a:t> </a:t>
            </a:r>
            <a:r>
              <a:rPr lang="de-CH" dirty="0"/>
              <a:t>eingeben und Enter drücken</a:t>
            </a:r>
            <a:endParaRPr lang="de-CH" sz="2800" dirty="0"/>
          </a:p>
          <a:p>
            <a:pPr marL="342900" lvl="1" indent="-342900"/>
            <a:r>
              <a:rPr lang="de-CH" sz="2800" dirty="0"/>
              <a:t>Banknachbar pingen</a:t>
            </a:r>
          </a:p>
          <a:p>
            <a:pPr marL="800100" lvl="2" indent="-342900"/>
            <a:r>
              <a:rPr lang="de-CH" sz="2400" dirty="0"/>
              <a:t>IP Adresse mit dem Nachbarn austauschen</a:t>
            </a:r>
          </a:p>
          <a:p>
            <a:pPr marL="800100" lvl="2" indent="-342900"/>
            <a:r>
              <a:rPr lang="de-CH" sz="2400" dirty="0">
                <a:cs typeface="Courier New" panose="02070309020205020404" pitchFamily="49" charset="0"/>
              </a:rPr>
              <a:t>Eingabe</a:t>
            </a:r>
            <a:r>
              <a:rPr lang="de-CH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400" b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ping 10.20.1x.</a:t>
            </a:r>
            <a:r>
              <a:rPr lang="de-CH" sz="2400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xxx </a:t>
            </a:r>
            <a:r>
              <a:rPr lang="de-CH" sz="2400" dirty="0">
                <a:cs typeface="Courier New" panose="02070309020205020404" pitchFamily="49" charset="0"/>
              </a:rPr>
              <a:t>(die Adresse deines Nachbars)</a:t>
            </a:r>
          </a:p>
          <a:p>
            <a:pPr marL="800100" lvl="2" indent="-342900"/>
            <a:r>
              <a:rPr lang="de-CH" sz="2400" dirty="0"/>
              <a:t>(</a:t>
            </a:r>
            <a:r>
              <a:rPr lang="de-CH" sz="2400" dirty="0" err="1"/>
              <a:t>Ctrl+C</a:t>
            </a:r>
            <a:r>
              <a:rPr lang="de-CH" sz="2400" dirty="0"/>
              <a:t> zum beenden) </a:t>
            </a:r>
            <a:endParaRPr lang="de-CH" sz="2400" dirty="0">
              <a:cs typeface="Courier New" panose="02070309020205020404" pitchFamily="49" charset="0"/>
            </a:endParaRPr>
          </a:p>
          <a:p>
            <a:pPr marL="800100" lvl="2" indent="-342900"/>
            <a:r>
              <a:rPr lang="de-CH" sz="2400" dirty="0">
                <a:cs typeface="Courier New" panose="02070309020205020404" pitchFamily="49" charset="0"/>
              </a:rPr>
              <a:t>Eingabe </a:t>
            </a:r>
            <a:r>
              <a:rPr lang="de-CH" sz="2400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ping www.google.ch</a:t>
            </a:r>
          </a:p>
          <a:p>
            <a:endParaRPr lang="de-CH" dirty="0"/>
          </a:p>
          <a:p>
            <a:r>
              <a:rPr lang="de-CH" dirty="0" err="1"/>
              <a:t>Cowsay</a:t>
            </a:r>
            <a:r>
              <a:rPr lang="de-CH" dirty="0"/>
              <a:t> </a:t>
            </a:r>
          </a:p>
          <a:p>
            <a:pPr lvl="1"/>
            <a:r>
              <a:rPr lang="de-CH" dirty="0"/>
              <a:t>Eingeben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sudo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apt-get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install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cowsay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</a:p>
          <a:p>
            <a:pPr marL="800100" lvl="2" indent="-342900"/>
            <a:endParaRPr lang="de-CH" sz="24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-342900"/>
            <a:endParaRPr lang="de-CH" sz="24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AC333D2-0709-4091-947E-628F3BBC0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3" t="14775" r="6340" b="8116"/>
          <a:stretch/>
        </p:blipFill>
        <p:spPr>
          <a:xfrm>
            <a:off x="4818580" y="2250040"/>
            <a:ext cx="462337" cy="39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25261-11BC-44D4-908A-CAD17936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Praktischer Teil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949D3-4A3A-4780-993D-68FD00624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Ordner erstellen  </a:t>
            </a:r>
          </a:p>
          <a:p>
            <a:pPr lvl="1"/>
            <a:r>
              <a:rPr lang="de-CH" dirty="0"/>
              <a:t>Eingeben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pwd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>
                <a:cs typeface="Courier New" panose="02070309020205020404" pitchFamily="49" charset="0"/>
              </a:rPr>
              <a:t>(</a:t>
            </a:r>
            <a:r>
              <a:rPr lang="de-CH" dirty="0" err="1">
                <a:cs typeface="Courier New" panose="02070309020205020404" pitchFamily="49" charset="0"/>
              </a:rPr>
              <a:t>print</a:t>
            </a:r>
            <a:r>
              <a:rPr lang="de-CH" dirty="0">
                <a:cs typeface="Courier New" panose="02070309020205020404" pitchFamily="49" charset="0"/>
              </a:rPr>
              <a:t> </a:t>
            </a:r>
            <a:r>
              <a:rPr lang="de-CH" dirty="0" err="1">
                <a:cs typeface="Courier New" panose="02070309020205020404" pitchFamily="49" charset="0"/>
              </a:rPr>
              <a:t>woring</a:t>
            </a:r>
            <a:r>
              <a:rPr lang="de-CH" dirty="0">
                <a:cs typeface="Courier New" panose="02070309020205020404" pitchFamily="49" charset="0"/>
              </a:rPr>
              <a:t> </a:t>
            </a:r>
            <a:r>
              <a:rPr lang="de-CH" dirty="0" err="1">
                <a:cs typeface="Courier New" panose="02070309020205020404" pitchFamily="49" charset="0"/>
              </a:rPr>
              <a:t>directory</a:t>
            </a:r>
            <a:r>
              <a:rPr lang="de-CH" dirty="0"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e-CH" dirty="0"/>
              <a:t>Eingeben 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cd /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media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pi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/ICT-BZ/Informatik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de-CH" dirty="0"/>
              <a:t>Eingeben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mkdir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MeineErsteWebseite</a:t>
            </a:r>
            <a:endParaRPr lang="de-CH" b="1" dirty="0">
              <a:solidFill>
                <a:srgbClr val="DC027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1"/>
            <a:r>
              <a:rPr lang="de-CH" dirty="0"/>
              <a:t>Eingeben 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cd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MeineErsteWebseite</a:t>
            </a:r>
            <a:endParaRPr lang="de-CH" b="1" dirty="0">
              <a:solidFill>
                <a:srgbClr val="DC027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1"/>
            <a:r>
              <a:rPr lang="de-CH" dirty="0">
                <a:cs typeface="Courier New" panose="02070309020205020404" pitchFamily="49" charset="0"/>
              </a:rPr>
              <a:t>Eingeben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touch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index.html</a:t>
            </a:r>
          </a:p>
          <a:p>
            <a:pPr lvl="1"/>
            <a:r>
              <a:rPr lang="de-CH" dirty="0">
                <a:cs typeface="Courier New" panose="02070309020205020404" pitchFamily="49" charset="0"/>
              </a:rPr>
              <a:t>Eingeben </a:t>
            </a:r>
            <a:r>
              <a:rPr lang="de-CH" b="1" dirty="0" err="1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touch</a:t>
            </a:r>
            <a:r>
              <a:rPr lang="de-CH" b="1" dirty="0">
                <a:solidFill>
                  <a:srgbClr val="DC027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style.css</a:t>
            </a:r>
          </a:p>
          <a:p>
            <a:pPr lvl="1"/>
            <a:endParaRPr lang="de-CH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lvl="1" indent="-342900"/>
            <a:r>
              <a:rPr lang="de-CH" dirty="0">
                <a:cs typeface="Courier New" panose="02070309020205020404" pitchFamily="49" charset="0"/>
              </a:rPr>
              <a:t>Im GUI nachschauen ob die Order  und Files erstellt worden sind. </a:t>
            </a:r>
          </a:p>
          <a:p>
            <a:pPr marL="800100" lvl="2" indent="-342900"/>
            <a:r>
              <a:rPr lang="de-CH" dirty="0">
                <a:cs typeface="Courier New" panose="02070309020205020404" pitchFamily="49" charset="0"/>
              </a:rPr>
              <a:t>GUI (</a:t>
            </a:r>
            <a:r>
              <a:rPr lang="de-CH" dirty="0" err="1">
                <a:cs typeface="Courier New" panose="02070309020205020404" pitchFamily="49" charset="0"/>
              </a:rPr>
              <a:t>Graphical</a:t>
            </a:r>
            <a:r>
              <a:rPr lang="de-CH" dirty="0">
                <a:cs typeface="Courier New" panose="02070309020205020404" pitchFamily="49" charset="0"/>
              </a:rPr>
              <a:t> User Interface)</a:t>
            </a:r>
          </a:p>
        </p:txBody>
      </p:sp>
    </p:spTree>
    <p:extLst>
      <p:ext uri="{BB962C8B-B14F-4D97-AF65-F5344CB8AC3E}">
        <p14:creationId xmlns:p14="http://schemas.microsoft.com/office/powerpoint/2010/main" val="2718903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BB69C4-0A6E-4F4C-AE22-8CB75D8C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73" y="2353641"/>
            <a:ext cx="5950949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Teil</a:t>
            </a:r>
            <a:r>
              <a:rPr lang="en-US" sz="3600" dirty="0">
                <a:solidFill>
                  <a:srgbClr val="080808"/>
                </a:solidFill>
              </a:rPr>
              <a:t> 3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600" dirty="0" err="1">
                <a:solidFill>
                  <a:srgbClr val="080808"/>
                </a:solidFill>
              </a:rPr>
              <a:t>Applikationsentwicklung</a:t>
            </a:r>
            <a:endParaRPr lang="en-US" sz="3600" kern="1200" dirty="0" err="1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56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C732D-FC36-4300-8992-AC23E1E24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Webseiten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4B2C9B-AFD7-4B97-8C80-F4FAD010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Bespiel 1: Meine erste Webseite </a:t>
            </a:r>
          </a:p>
          <a:p>
            <a:r>
              <a:rPr lang="de-CH" dirty="0"/>
              <a:t>Bespiel 2: </a:t>
            </a:r>
            <a:r>
              <a:rPr lang="de-CH"/>
              <a:t>Eigenes Projekt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4345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14F0F-499B-48B9-8CCA-E9C603FB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Aufbau HTML-Seite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EB8793-BD39-4433-AB6F-A7ED9F369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Beispiel-Seite</a:t>
            </a:r>
          </a:p>
          <a:p>
            <a:endParaRPr lang="de-DE" dirty="0"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02F7F0-2CD9-4765-800F-FC6061B41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4"/>
          <a:stretch/>
        </p:blipFill>
        <p:spPr bwMode="auto">
          <a:xfrm>
            <a:off x="3662480" y="1892396"/>
            <a:ext cx="7546006" cy="40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39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A3B01-563F-4916-9D16-E50AE039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Vorstellungsrunde </a:t>
            </a:r>
            <a:endParaRPr lang="de-DE" dirty="0"/>
          </a:p>
        </p:txBody>
      </p:sp>
      <p:graphicFrame>
        <p:nvGraphicFramePr>
          <p:cNvPr id="16" name="Inhaltsplatzhalter 2">
            <a:extLst>
              <a:ext uri="{FF2B5EF4-FFF2-40B4-BE49-F238E27FC236}">
                <a16:creationId xmlns:a16="http://schemas.microsoft.com/office/drawing/2014/main" id="{C76EB6CD-F45C-4EA2-903B-C1EF91FC4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871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4459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14F0F-499B-48B9-8CCA-E9C603FB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HTML-Tags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2EC02B-8045-47F6-BDC9-A5109A710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2338387"/>
            <a:ext cx="75819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34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62D5E7-8310-4559-A59C-FB56FAA8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 eurer Webseite</a:t>
            </a:r>
          </a:p>
        </p:txBody>
      </p:sp>
      <p:pic>
        <p:nvPicPr>
          <p:cNvPr id="3074" name="Picture 2" descr="HTML Einführung und Spickzettel [herr-kalt.de]">
            <a:extLst>
              <a:ext uri="{FF2B5EF4-FFF2-40B4-BE49-F238E27FC236}">
                <a16:creationId xmlns:a16="http://schemas.microsoft.com/office/drawing/2014/main" id="{6A5B9432-FB51-4F6A-AC23-9BFDEBC68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9322" r="4514" b="4194"/>
          <a:stretch/>
        </p:blipFill>
        <p:spPr bwMode="auto">
          <a:xfrm>
            <a:off x="7180446" y="1674796"/>
            <a:ext cx="447574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47932C2-D279-4F59-9A46-44519F1D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65" y="2619962"/>
            <a:ext cx="5715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220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7D20D2-E7EA-4483-8554-C0C177EE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HTML &amp; CSS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AFEDCA-CAB8-469F-8A5A-76DD869B3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index.html &amp; style.css</a:t>
            </a:r>
          </a:p>
          <a:p>
            <a:r>
              <a:rPr lang="de-CH" dirty="0"/>
              <a:t>HTML = Struktur</a:t>
            </a:r>
          </a:p>
          <a:p>
            <a:r>
              <a:rPr lang="de-CH" dirty="0"/>
              <a:t>CSS = Styling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="style.css"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="stylesheet"&gt;</a:t>
            </a:r>
            <a:endParaRPr lang="de-CH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19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6C5E3-B188-4567-ADDA-12834590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HTML Helper Seite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BBE6BB-FE34-4546-9A9D-D6FA4E613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ICT-BZ-Schnuppertag-HTML-Helper\ICT HTML-Helper Seite\index.html</a:t>
            </a:r>
          </a:p>
        </p:txBody>
      </p:sp>
    </p:spTree>
    <p:extLst>
      <p:ext uri="{BB962C8B-B14F-4D97-AF65-F5344CB8AC3E}">
        <p14:creationId xmlns:p14="http://schemas.microsoft.com/office/powerpoint/2010/main" val="2477463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1E4FF1-EA74-4319-B467-48A0B5DDA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Webseite präsentieren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8B5A9F-2EE3-4FC8-81DA-248E3100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13094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DEF58D-A42E-46FA-BA27-DB0C48F8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CH" sz="50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8202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CB0B8-EAE9-4A8B-9E3A-CCCBC0D62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Inhaltsverzeichnis</a:t>
            </a:r>
            <a:endParaRPr lang="de-DE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6365A429-8B73-44C6-9364-6EF0D8198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56212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61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E71FB2-0B11-4D2F-9BAD-10CBC3141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Teil 1: Was ist Informatik?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4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AE8DBD-0855-433C-9EBA-81203E4CB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Wo findet man Informatik?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60C8807-89EE-46F9-AD2A-33ECA480F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0169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103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984B77-D931-45D8-B1C0-4B5E0877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4000" dirty="0">
                <a:cs typeface="Calibri Light"/>
              </a:rPr>
              <a:t>Informatiklehre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65E304-24B3-489D-BA67-AC829725F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 dirty="0">
                <a:cs typeface="Calibri"/>
              </a:rPr>
              <a:t>Fachrichtungen:</a:t>
            </a:r>
          </a:p>
          <a:p>
            <a:pPr lvl="1"/>
            <a:r>
              <a:rPr lang="de-DE" dirty="0">
                <a:cs typeface="Calibri"/>
              </a:rPr>
              <a:t>Plattformentwicklung (Systemtechnik)</a:t>
            </a:r>
          </a:p>
          <a:p>
            <a:pPr lvl="1"/>
            <a:r>
              <a:rPr lang="de-DE" dirty="0">
                <a:cs typeface="Calibri"/>
              </a:rPr>
              <a:t>Applikationsentwicklung</a:t>
            </a:r>
          </a:p>
          <a:p>
            <a:r>
              <a:rPr lang="de-DE" sz="2400" dirty="0">
                <a:ea typeface="+mn-lt"/>
                <a:cs typeface="+mn-lt"/>
              </a:rPr>
              <a:t>Dauer:</a:t>
            </a:r>
          </a:p>
          <a:p>
            <a:pPr lvl="1"/>
            <a:r>
              <a:rPr lang="de-DE" dirty="0">
                <a:ea typeface="+mn-lt"/>
                <a:cs typeface="+mn-lt"/>
              </a:rPr>
              <a:t>4 Jahre</a:t>
            </a:r>
          </a:p>
          <a:p>
            <a:pPr lvl="1"/>
            <a:endParaRPr lang="de-DE" dirty="0">
              <a:ea typeface="+mn-lt"/>
              <a:cs typeface="+mn-lt"/>
            </a:endParaRPr>
          </a:p>
          <a:p>
            <a:r>
              <a:rPr lang="de-DE" sz="2400" dirty="0">
                <a:ea typeface="+mn-lt"/>
                <a:cs typeface="+mn-lt"/>
              </a:rPr>
              <a:t>Berufsmaturität:</a:t>
            </a:r>
            <a:endParaRPr lang="en-US" sz="2400" dirty="0">
              <a:ea typeface="+mn-lt"/>
              <a:cs typeface="+mn-lt"/>
            </a:endParaRPr>
          </a:p>
          <a:p>
            <a:pPr lvl="1"/>
            <a:r>
              <a:rPr lang="de-DE" dirty="0">
                <a:cs typeface="Calibri"/>
              </a:rPr>
              <a:t>Technik, Architektur und Life </a:t>
            </a:r>
            <a:r>
              <a:rPr lang="de-DE" dirty="0" err="1">
                <a:cs typeface="Calibri"/>
              </a:rPr>
              <a:t>Sciences</a:t>
            </a:r>
            <a:r>
              <a:rPr lang="de-DE" dirty="0">
                <a:cs typeface="Calibri"/>
              </a:rPr>
              <a:t> möglich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8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984B77-D931-45D8-B1C0-4B5E0877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4000" dirty="0">
                <a:cs typeface="Calibri Light"/>
              </a:rPr>
              <a:t>Informatiklehre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65E304-24B3-489D-BA67-AC829725F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ICT-Fachfrau/Fachmann</a:t>
            </a:r>
          </a:p>
          <a:p>
            <a:r>
              <a:rPr lang="de-DE" sz="2400" dirty="0">
                <a:ea typeface="+mn-lt"/>
                <a:cs typeface="+mn-lt"/>
              </a:rPr>
              <a:t>Dauer:</a:t>
            </a:r>
          </a:p>
          <a:p>
            <a:pPr lvl="1"/>
            <a:r>
              <a:rPr lang="de-DE" dirty="0">
                <a:ea typeface="+mn-lt"/>
                <a:cs typeface="+mn-lt"/>
              </a:rPr>
              <a:t>3 Jahre</a:t>
            </a:r>
          </a:p>
          <a:p>
            <a:r>
              <a:rPr lang="de-DE" sz="2400" dirty="0">
                <a:ea typeface="+mn-lt"/>
                <a:cs typeface="+mn-lt"/>
              </a:rPr>
              <a:t>Berufsmaturität:</a:t>
            </a:r>
            <a:endParaRPr lang="en-US" sz="2400" dirty="0">
              <a:ea typeface="+mn-lt"/>
              <a:cs typeface="+mn-lt"/>
            </a:endParaRPr>
          </a:p>
          <a:p>
            <a:pPr lvl="1"/>
            <a:r>
              <a:rPr lang="de-DE" dirty="0">
                <a:cs typeface="Calibri"/>
              </a:rPr>
              <a:t>Keine </a:t>
            </a:r>
            <a:r>
              <a:rPr lang="de-DE" dirty="0">
                <a:ea typeface="+mn-lt"/>
                <a:cs typeface="+mn-lt"/>
              </a:rPr>
              <a:t>berufsbegleitende Berufsmaturität</a:t>
            </a:r>
            <a:endParaRPr lang="de-DE" dirty="0">
              <a:cs typeface="Calibri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3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13EAB7-212E-49D9-8DE4-A2F16CC7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441" y="969434"/>
            <a:ext cx="6895092" cy="1135737"/>
          </a:xfrm>
        </p:spPr>
        <p:txBody>
          <a:bodyPr>
            <a:normAutofit/>
          </a:bodyPr>
          <a:lstStyle/>
          <a:p>
            <a:r>
              <a:rPr lang="de-DE" sz="4000" dirty="0">
                <a:cs typeface="Calibri Light"/>
              </a:rPr>
              <a:t>Berufsbilder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77A6E8-0504-43CF-8A04-7E5E588FC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721193"/>
            <a:ext cx="3415612" cy="341561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163249-0062-48C1-988E-567B6CB4C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440" y="2430681"/>
            <a:ext cx="6895092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 dirty="0">
                <a:cs typeface="Calibri"/>
              </a:rPr>
              <a:t>Systemadministratoren / Systemspezialisten</a:t>
            </a:r>
          </a:p>
          <a:p>
            <a:r>
              <a:rPr lang="de-DE" sz="2400" dirty="0">
                <a:cs typeface="Calibri"/>
              </a:rPr>
              <a:t>Programmierer / Applikationsentwickler</a:t>
            </a:r>
          </a:p>
          <a:p>
            <a:r>
              <a:rPr lang="de-DE" sz="2400" dirty="0">
                <a:cs typeface="Calibri"/>
              </a:rPr>
              <a:t>Netzwerktechniker</a:t>
            </a:r>
          </a:p>
          <a:p>
            <a:r>
              <a:rPr lang="de-DE" sz="2400" dirty="0">
                <a:cs typeface="Calibri"/>
              </a:rPr>
              <a:t>Datenbankspezialisten</a:t>
            </a:r>
          </a:p>
          <a:p>
            <a:r>
              <a:rPr lang="de-DE" sz="2400" dirty="0">
                <a:cs typeface="Calibri"/>
              </a:rPr>
              <a:t>Supporter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4145901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</TotalTime>
  <Words>872</Words>
  <Application>Microsoft Macintosh PowerPoint</Application>
  <PresentationFormat>Widescreen</PresentationFormat>
  <Paragraphs>168</Paragraphs>
  <Slides>35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Courier New</vt:lpstr>
      <vt:lpstr>Larissa</vt:lpstr>
      <vt:lpstr>Informatik</vt:lpstr>
      <vt:lpstr>Vorstellungsrunde (Ich)</vt:lpstr>
      <vt:lpstr>Vorstellungsrunde </vt:lpstr>
      <vt:lpstr>Inhaltsverzeichnis</vt:lpstr>
      <vt:lpstr>Teil 1: Was ist Informatik?</vt:lpstr>
      <vt:lpstr>Wo findet man Informatik?</vt:lpstr>
      <vt:lpstr>Informatiklehre</vt:lpstr>
      <vt:lpstr>Informatiklehre </vt:lpstr>
      <vt:lpstr>Berufsbilder</vt:lpstr>
      <vt:lpstr>Verwandte Berufe</vt:lpstr>
      <vt:lpstr>Teil 2: Plattformentwicklung</vt:lpstr>
      <vt:lpstr>PC anschauen</vt:lpstr>
      <vt:lpstr>Einblick ins Internet</vt:lpstr>
      <vt:lpstr>WLAN</vt:lpstr>
      <vt:lpstr>LAN, MAN &amp; WAN</vt:lpstr>
      <vt:lpstr>Server &amp; Datenbank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Betriebssysteme</vt:lpstr>
      <vt:lpstr>Praktischer Teil</vt:lpstr>
      <vt:lpstr>Praktischer Teil</vt:lpstr>
      <vt:lpstr>Praktischer Teil</vt:lpstr>
      <vt:lpstr>Teil 3: Applikationsentwicklung</vt:lpstr>
      <vt:lpstr>Webseiten</vt:lpstr>
      <vt:lpstr>Aufbau HTML-Seite</vt:lpstr>
      <vt:lpstr>HTML-Tags</vt:lpstr>
      <vt:lpstr>Aufbau eurer Webseite</vt:lpstr>
      <vt:lpstr>HTML &amp; CSS </vt:lpstr>
      <vt:lpstr>HTML Helper Seite</vt:lpstr>
      <vt:lpstr>Webseite präsentieren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Nino Antonucci</dc:creator>
  <cp:lastModifiedBy>BBZW-Emmen;BBZW-Sursee; Scherer Leo</cp:lastModifiedBy>
  <cp:revision>537</cp:revision>
  <dcterms:created xsi:type="dcterms:W3CDTF">2020-01-21T12:10:14Z</dcterms:created>
  <dcterms:modified xsi:type="dcterms:W3CDTF">2022-05-16T12:36:08Z</dcterms:modified>
</cp:coreProperties>
</file>